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2" r:id="rId1"/>
  </p:sldMasterIdLst>
  <p:notesMasterIdLst>
    <p:notesMasterId r:id="rId24"/>
  </p:notesMasterIdLst>
  <p:handoutMasterIdLst>
    <p:handoutMasterId r:id="rId25"/>
  </p:handoutMasterIdLst>
  <p:sldIdLst>
    <p:sldId id="298" r:id="rId2"/>
    <p:sldId id="257" r:id="rId3"/>
    <p:sldId id="322" r:id="rId4"/>
    <p:sldId id="258" r:id="rId5"/>
    <p:sldId id="314" r:id="rId6"/>
    <p:sldId id="316" r:id="rId7"/>
    <p:sldId id="327" r:id="rId8"/>
    <p:sldId id="282" r:id="rId9"/>
    <p:sldId id="283" r:id="rId10"/>
    <p:sldId id="285" r:id="rId11"/>
    <p:sldId id="264" r:id="rId12"/>
    <p:sldId id="299" r:id="rId13"/>
    <p:sldId id="328" r:id="rId14"/>
    <p:sldId id="323" r:id="rId15"/>
    <p:sldId id="290" r:id="rId16"/>
    <p:sldId id="333" r:id="rId17"/>
    <p:sldId id="330" r:id="rId18"/>
    <p:sldId id="332" r:id="rId19"/>
    <p:sldId id="310" r:id="rId20"/>
    <p:sldId id="324" r:id="rId21"/>
    <p:sldId id="325" r:id="rId22"/>
    <p:sldId id="279" r:id="rId2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24" autoAdjust="0"/>
    <p:restoredTop sz="93955" autoAdjust="0"/>
  </p:normalViewPr>
  <p:slideViewPr>
    <p:cSldViewPr>
      <p:cViewPr>
        <p:scale>
          <a:sx n="64" d="100"/>
          <a:sy n="64" d="100"/>
        </p:scale>
        <p:origin x="1408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5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thin Soundar" userId="7e67e115e622c231" providerId="LiveId" clId="{47E31174-BEFD-4A8C-9ABA-8ECC1F0A37A7}"/>
    <pc:docChg chg="undo custSel modSld">
      <pc:chgData name="Nithin Soundar" userId="7e67e115e622c231" providerId="LiveId" clId="{47E31174-BEFD-4A8C-9ABA-8ECC1F0A37A7}" dt="2021-07-03T02:52:19.824" v="119" actId="1035"/>
      <pc:docMkLst>
        <pc:docMk/>
      </pc:docMkLst>
      <pc:sldChg chg="modSp mod">
        <pc:chgData name="Nithin Soundar" userId="7e67e115e622c231" providerId="LiveId" clId="{47E31174-BEFD-4A8C-9ABA-8ECC1F0A37A7}" dt="2021-07-03T02:52:19.824" v="119" actId="1035"/>
        <pc:sldMkLst>
          <pc:docMk/>
          <pc:sldMk cId="0" sldId="257"/>
        </pc:sldMkLst>
        <pc:spChg chg="mod">
          <ac:chgData name="Nithin Soundar" userId="7e67e115e622c231" providerId="LiveId" clId="{47E31174-BEFD-4A8C-9ABA-8ECC1F0A37A7}" dt="2021-07-03T02:52:19.824" v="119" actId="1035"/>
          <ac:spMkLst>
            <pc:docMk/>
            <pc:sldMk cId="0" sldId="257"/>
            <ac:spMk id="7174" creationId="{CBE3A0B2-A78F-46B3-BE7C-48D7897B3150}"/>
          </ac:spMkLst>
        </pc:spChg>
      </pc:sldChg>
      <pc:sldChg chg="modSp mod">
        <pc:chgData name="Nithin Soundar" userId="7e67e115e622c231" providerId="LiveId" clId="{47E31174-BEFD-4A8C-9ABA-8ECC1F0A37A7}" dt="2021-07-03T02:51:54.677" v="110" actId="20577"/>
        <pc:sldMkLst>
          <pc:docMk/>
          <pc:sldMk cId="0" sldId="258"/>
        </pc:sldMkLst>
        <pc:spChg chg="mod">
          <ac:chgData name="Nithin Soundar" userId="7e67e115e622c231" providerId="LiveId" clId="{47E31174-BEFD-4A8C-9ABA-8ECC1F0A37A7}" dt="2021-07-03T02:51:54.677" v="110" actId="20577"/>
          <ac:spMkLst>
            <pc:docMk/>
            <pc:sldMk cId="0" sldId="258"/>
            <ac:spMk id="8198" creationId="{58B047A1-5A85-4C5E-88DB-6FDFD8CF26CD}"/>
          </ac:spMkLst>
        </pc:spChg>
      </pc:sldChg>
      <pc:sldChg chg="modSp mod">
        <pc:chgData name="Nithin Soundar" userId="7e67e115e622c231" providerId="LiveId" clId="{47E31174-BEFD-4A8C-9ABA-8ECC1F0A37A7}" dt="2021-07-03T02:50:26.809" v="94" actId="20577"/>
        <pc:sldMkLst>
          <pc:docMk/>
          <pc:sldMk cId="0" sldId="264"/>
        </pc:sldMkLst>
        <pc:spChg chg="mod">
          <ac:chgData name="Nithin Soundar" userId="7e67e115e622c231" providerId="LiveId" clId="{47E31174-BEFD-4A8C-9ABA-8ECC1F0A37A7}" dt="2021-07-03T02:50:26.809" v="94" actId="20577"/>
          <ac:spMkLst>
            <pc:docMk/>
            <pc:sldMk cId="0" sldId="264"/>
            <ac:spMk id="15365" creationId="{9849D47D-5DD5-457C-97DE-E106A117A7B1}"/>
          </ac:spMkLst>
        </pc:spChg>
      </pc:sldChg>
      <pc:sldChg chg="modSp mod">
        <pc:chgData name="Nithin Soundar" userId="7e67e115e622c231" providerId="LiveId" clId="{47E31174-BEFD-4A8C-9ABA-8ECC1F0A37A7}" dt="2021-07-03T02:50:47.697" v="97" actId="20577"/>
        <pc:sldMkLst>
          <pc:docMk/>
          <pc:sldMk cId="0" sldId="282"/>
        </pc:sldMkLst>
        <pc:spChg chg="mod">
          <ac:chgData name="Nithin Soundar" userId="7e67e115e622c231" providerId="LiveId" clId="{47E31174-BEFD-4A8C-9ABA-8ECC1F0A37A7}" dt="2021-07-03T02:50:47.697" v="97" actId="20577"/>
          <ac:spMkLst>
            <pc:docMk/>
            <pc:sldMk cId="0" sldId="282"/>
            <ac:spMk id="11270" creationId="{EC097528-EAE0-4250-82BE-EFB527ED54B7}"/>
          </ac:spMkLst>
        </pc:spChg>
      </pc:sldChg>
      <pc:sldChg chg="modSp mod">
        <pc:chgData name="Nithin Soundar" userId="7e67e115e622c231" providerId="LiveId" clId="{47E31174-BEFD-4A8C-9ABA-8ECC1F0A37A7}" dt="2021-07-03T02:50:41.792" v="96" actId="20577"/>
        <pc:sldMkLst>
          <pc:docMk/>
          <pc:sldMk cId="0" sldId="283"/>
        </pc:sldMkLst>
        <pc:spChg chg="mod">
          <ac:chgData name="Nithin Soundar" userId="7e67e115e622c231" providerId="LiveId" clId="{47E31174-BEFD-4A8C-9ABA-8ECC1F0A37A7}" dt="2021-07-03T02:50:41.792" v="96" actId="20577"/>
          <ac:spMkLst>
            <pc:docMk/>
            <pc:sldMk cId="0" sldId="283"/>
            <ac:spMk id="12294" creationId="{D0974941-E6CF-4D08-9F8C-722380DD77EE}"/>
          </ac:spMkLst>
        </pc:spChg>
      </pc:sldChg>
      <pc:sldChg chg="modSp mod">
        <pc:chgData name="Nithin Soundar" userId="7e67e115e622c231" providerId="LiveId" clId="{47E31174-BEFD-4A8C-9ABA-8ECC1F0A37A7}" dt="2021-07-03T02:50:36.878" v="95" actId="20577"/>
        <pc:sldMkLst>
          <pc:docMk/>
          <pc:sldMk cId="0" sldId="285"/>
        </pc:sldMkLst>
        <pc:spChg chg="mod">
          <ac:chgData name="Nithin Soundar" userId="7e67e115e622c231" providerId="LiveId" clId="{47E31174-BEFD-4A8C-9ABA-8ECC1F0A37A7}" dt="2021-07-03T02:50:36.878" v="95" actId="20577"/>
          <ac:spMkLst>
            <pc:docMk/>
            <pc:sldMk cId="0" sldId="285"/>
            <ac:spMk id="14342" creationId="{D1511F39-C807-4BAF-94A9-B0F191DEBEF7}"/>
          </ac:spMkLst>
        </pc:spChg>
      </pc:sldChg>
      <pc:sldChg chg="modSp mod">
        <pc:chgData name="Nithin Soundar" userId="7e67e115e622c231" providerId="LiveId" clId="{47E31174-BEFD-4A8C-9ABA-8ECC1F0A37A7}" dt="2021-07-03T02:48:06.706" v="63" actId="20577"/>
        <pc:sldMkLst>
          <pc:docMk/>
          <pc:sldMk cId="0" sldId="290"/>
        </pc:sldMkLst>
        <pc:spChg chg="mod">
          <ac:chgData name="Nithin Soundar" userId="7e67e115e622c231" providerId="LiveId" clId="{47E31174-BEFD-4A8C-9ABA-8ECC1F0A37A7}" dt="2021-07-03T02:48:06.706" v="63" actId="20577"/>
          <ac:spMkLst>
            <pc:docMk/>
            <pc:sldMk cId="0" sldId="290"/>
            <ac:spMk id="7" creationId="{62E8488F-2158-4F20-AAC3-132DDCC7CEB3}"/>
          </ac:spMkLst>
        </pc:spChg>
        <pc:spChg chg="mod">
          <ac:chgData name="Nithin Soundar" userId="7e67e115e622c231" providerId="LiveId" clId="{47E31174-BEFD-4A8C-9ABA-8ECC1F0A37A7}" dt="2021-07-03T02:13:13.354" v="5" actId="403"/>
          <ac:spMkLst>
            <pc:docMk/>
            <pc:sldMk cId="0" sldId="290"/>
            <ac:spMk id="24582" creationId="{AD723A9E-9086-4B24-8518-25B58F666E53}"/>
          </ac:spMkLst>
        </pc:spChg>
        <pc:picChg chg="mod">
          <ac:chgData name="Nithin Soundar" userId="7e67e115e622c231" providerId="LiveId" clId="{47E31174-BEFD-4A8C-9ABA-8ECC1F0A37A7}" dt="2021-07-03T02:47:59.482" v="60" actId="1076"/>
          <ac:picMkLst>
            <pc:docMk/>
            <pc:sldMk cId="0" sldId="290"/>
            <ac:picMk id="15" creationId="{E3837B9F-D119-41FC-A1BB-D740575C168E}"/>
          </ac:picMkLst>
        </pc:picChg>
      </pc:sldChg>
      <pc:sldChg chg="modSp mod">
        <pc:chgData name="Nithin Soundar" userId="7e67e115e622c231" providerId="LiveId" clId="{47E31174-BEFD-4A8C-9ABA-8ECC1F0A37A7}" dt="2021-07-03T02:50:16.041" v="93" actId="1076"/>
        <pc:sldMkLst>
          <pc:docMk/>
          <pc:sldMk cId="0" sldId="299"/>
        </pc:sldMkLst>
        <pc:spChg chg="mod">
          <ac:chgData name="Nithin Soundar" userId="7e67e115e622c231" providerId="LiveId" clId="{47E31174-BEFD-4A8C-9ABA-8ECC1F0A37A7}" dt="2021-07-03T02:50:16.041" v="93" actId="1076"/>
          <ac:spMkLst>
            <pc:docMk/>
            <pc:sldMk cId="0" sldId="299"/>
            <ac:spMk id="10" creationId="{4D5C686C-51CC-4111-9F16-6F78C398E378}"/>
          </ac:spMkLst>
        </pc:spChg>
        <pc:spChg chg="mod">
          <ac:chgData name="Nithin Soundar" userId="7e67e115e622c231" providerId="LiveId" clId="{47E31174-BEFD-4A8C-9ABA-8ECC1F0A37A7}" dt="2021-07-03T02:49:57.170" v="82" actId="20577"/>
          <ac:spMkLst>
            <pc:docMk/>
            <pc:sldMk cId="0" sldId="299"/>
            <ac:spMk id="18436" creationId="{6E8395F9-F169-42B0-8E26-0CA9A9D3D1FF}"/>
          </ac:spMkLst>
        </pc:spChg>
      </pc:sldChg>
      <pc:sldChg chg="modSp mod">
        <pc:chgData name="Nithin Soundar" userId="7e67e115e622c231" providerId="LiveId" clId="{47E31174-BEFD-4A8C-9ABA-8ECC1F0A37A7}" dt="2021-07-03T02:45:16.893" v="8" actId="20577"/>
        <pc:sldMkLst>
          <pc:docMk/>
          <pc:sldMk cId="0" sldId="310"/>
        </pc:sldMkLst>
        <pc:spChg chg="mod">
          <ac:chgData name="Nithin Soundar" userId="7e67e115e622c231" providerId="LiveId" clId="{47E31174-BEFD-4A8C-9ABA-8ECC1F0A37A7}" dt="2021-07-03T02:45:16.893" v="8" actId="20577"/>
          <ac:spMkLst>
            <pc:docMk/>
            <pc:sldMk cId="0" sldId="310"/>
            <ac:spMk id="5" creationId="{60886C0C-E4DF-405F-A4B3-39841100C710}"/>
          </ac:spMkLst>
        </pc:spChg>
      </pc:sldChg>
      <pc:sldChg chg="modSp mod">
        <pc:chgData name="Nithin Soundar" userId="7e67e115e622c231" providerId="LiveId" clId="{47E31174-BEFD-4A8C-9ABA-8ECC1F0A37A7}" dt="2021-07-03T02:51:47.758" v="109" actId="20577"/>
        <pc:sldMkLst>
          <pc:docMk/>
          <pc:sldMk cId="0" sldId="314"/>
        </pc:sldMkLst>
        <pc:spChg chg="mod">
          <ac:chgData name="Nithin Soundar" userId="7e67e115e622c231" providerId="LiveId" clId="{47E31174-BEFD-4A8C-9ABA-8ECC1F0A37A7}" dt="2021-07-03T02:51:47.758" v="109" actId="20577"/>
          <ac:spMkLst>
            <pc:docMk/>
            <pc:sldMk cId="0" sldId="314"/>
            <ac:spMk id="6" creationId="{3A04CDFD-9D41-4576-BEB6-0A6A1B5580BA}"/>
          </ac:spMkLst>
        </pc:spChg>
        <pc:spChg chg="mod">
          <ac:chgData name="Nithin Soundar" userId="7e67e115e622c231" providerId="LiveId" clId="{47E31174-BEFD-4A8C-9ABA-8ECC1F0A37A7}" dt="2021-07-03T02:51:45.731" v="108" actId="1076"/>
          <ac:spMkLst>
            <pc:docMk/>
            <pc:sldMk cId="0" sldId="314"/>
            <ac:spMk id="11267" creationId="{9FFB15BD-09AB-4BFF-97F2-845E40281348}"/>
          </ac:spMkLst>
        </pc:spChg>
      </pc:sldChg>
      <pc:sldChg chg="modSp mod">
        <pc:chgData name="Nithin Soundar" userId="7e67e115e622c231" providerId="LiveId" clId="{47E31174-BEFD-4A8C-9ABA-8ECC1F0A37A7}" dt="2021-07-03T02:51:26.629" v="105" actId="20577"/>
        <pc:sldMkLst>
          <pc:docMk/>
          <pc:sldMk cId="0" sldId="316"/>
        </pc:sldMkLst>
        <pc:spChg chg="mod">
          <ac:chgData name="Nithin Soundar" userId="7e67e115e622c231" providerId="LiveId" clId="{47E31174-BEFD-4A8C-9ABA-8ECC1F0A37A7}" dt="2021-07-03T02:51:26.629" v="105" actId="20577"/>
          <ac:spMkLst>
            <pc:docMk/>
            <pc:sldMk cId="0" sldId="316"/>
            <ac:spMk id="6" creationId="{91C76A47-5B88-4659-B62A-6B04D9AFD4F5}"/>
          </ac:spMkLst>
        </pc:spChg>
        <pc:spChg chg="mod">
          <ac:chgData name="Nithin Soundar" userId="7e67e115e622c231" providerId="LiveId" clId="{47E31174-BEFD-4A8C-9ABA-8ECC1F0A37A7}" dt="2021-07-03T02:51:24.614" v="104" actId="1076"/>
          <ac:spMkLst>
            <pc:docMk/>
            <pc:sldMk cId="0" sldId="316"/>
            <ac:spMk id="12291" creationId="{B42CACE6-573E-4E9D-95A2-4717711549D6}"/>
          </ac:spMkLst>
        </pc:spChg>
      </pc:sldChg>
      <pc:sldChg chg="modSp mod">
        <pc:chgData name="Nithin Soundar" userId="7e67e115e622c231" providerId="LiveId" clId="{47E31174-BEFD-4A8C-9ABA-8ECC1F0A37A7}" dt="2021-07-03T02:48:18.976" v="64" actId="20577"/>
        <pc:sldMkLst>
          <pc:docMk/>
          <pc:sldMk cId="3799818963" sldId="323"/>
        </pc:sldMkLst>
        <pc:spChg chg="mod">
          <ac:chgData name="Nithin Soundar" userId="7e67e115e622c231" providerId="LiveId" clId="{47E31174-BEFD-4A8C-9ABA-8ECC1F0A37A7}" dt="2021-07-03T02:48:18.976" v="64" actId="20577"/>
          <ac:spMkLst>
            <pc:docMk/>
            <pc:sldMk cId="3799818963" sldId="323"/>
            <ac:spMk id="5" creationId="{DB425D14-F276-4D56-B5D6-7E03620825B9}"/>
          </ac:spMkLst>
        </pc:spChg>
      </pc:sldChg>
      <pc:sldChg chg="modSp mod">
        <pc:chgData name="Nithin Soundar" userId="7e67e115e622c231" providerId="LiveId" clId="{47E31174-BEFD-4A8C-9ABA-8ECC1F0A37A7}" dt="2021-07-03T02:45:10.952" v="7" actId="20577"/>
        <pc:sldMkLst>
          <pc:docMk/>
          <pc:sldMk cId="0" sldId="324"/>
        </pc:sldMkLst>
        <pc:spChg chg="mod">
          <ac:chgData name="Nithin Soundar" userId="7e67e115e622c231" providerId="LiveId" clId="{47E31174-BEFD-4A8C-9ABA-8ECC1F0A37A7}" dt="2021-07-03T02:45:10.952" v="7" actId="20577"/>
          <ac:spMkLst>
            <pc:docMk/>
            <pc:sldMk cId="0" sldId="324"/>
            <ac:spMk id="5" creationId="{A3EB21C1-68AC-4621-973B-C14C83A00752}"/>
          </ac:spMkLst>
        </pc:spChg>
      </pc:sldChg>
      <pc:sldChg chg="modSp mod">
        <pc:chgData name="Nithin Soundar" userId="7e67e115e622c231" providerId="LiveId" clId="{47E31174-BEFD-4A8C-9ABA-8ECC1F0A37A7}" dt="2021-07-03T02:45:02.492" v="6" actId="20577"/>
        <pc:sldMkLst>
          <pc:docMk/>
          <pc:sldMk cId="2190156977" sldId="325"/>
        </pc:sldMkLst>
        <pc:spChg chg="mod">
          <ac:chgData name="Nithin Soundar" userId="7e67e115e622c231" providerId="LiveId" clId="{47E31174-BEFD-4A8C-9ABA-8ECC1F0A37A7}" dt="2021-07-03T02:45:02.492" v="6" actId="20577"/>
          <ac:spMkLst>
            <pc:docMk/>
            <pc:sldMk cId="2190156977" sldId="325"/>
            <ac:spMk id="5" creationId="{083AA03D-06C5-4690-9EAA-03AA03BD8B54}"/>
          </ac:spMkLst>
        </pc:spChg>
      </pc:sldChg>
      <pc:sldChg chg="modSp mod">
        <pc:chgData name="Nithin Soundar" userId="7e67e115e622c231" providerId="LiveId" clId="{47E31174-BEFD-4A8C-9ABA-8ECC1F0A37A7}" dt="2021-07-03T02:51:05.289" v="101" actId="20577"/>
        <pc:sldMkLst>
          <pc:docMk/>
          <pc:sldMk cId="4101955182" sldId="327"/>
        </pc:sldMkLst>
        <pc:spChg chg="mod">
          <ac:chgData name="Nithin Soundar" userId="7e67e115e622c231" providerId="LiveId" clId="{47E31174-BEFD-4A8C-9ABA-8ECC1F0A37A7}" dt="2021-07-03T02:51:05.289" v="101" actId="20577"/>
          <ac:spMkLst>
            <pc:docMk/>
            <pc:sldMk cId="4101955182" sldId="327"/>
            <ac:spMk id="6" creationId="{91C76A47-5B88-4659-B62A-6B04D9AFD4F5}"/>
          </ac:spMkLst>
        </pc:spChg>
        <pc:spChg chg="mod">
          <ac:chgData name="Nithin Soundar" userId="7e67e115e622c231" providerId="LiveId" clId="{47E31174-BEFD-4A8C-9ABA-8ECC1F0A37A7}" dt="2021-07-03T02:51:02.390" v="100" actId="1076"/>
          <ac:spMkLst>
            <pc:docMk/>
            <pc:sldMk cId="4101955182" sldId="327"/>
            <ac:spMk id="12291" creationId="{B42CACE6-573E-4E9D-95A2-4717711549D6}"/>
          </ac:spMkLst>
        </pc:spChg>
      </pc:sldChg>
      <pc:sldChg chg="addSp delSp modSp mod">
        <pc:chgData name="Nithin Soundar" userId="7e67e115e622c231" providerId="LiveId" clId="{47E31174-BEFD-4A8C-9ABA-8ECC1F0A37A7}" dt="2021-07-03T02:49:30.714" v="74" actId="20577"/>
        <pc:sldMkLst>
          <pc:docMk/>
          <pc:sldMk cId="2396693071" sldId="328"/>
        </pc:sldMkLst>
        <pc:spChg chg="add mod">
          <ac:chgData name="Nithin Soundar" userId="7e67e115e622c231" providerId="LiveId" clId="{47E31174-BEFD-4A8C-9ABA-8ECC1F0A37A7}" dt="2021-07-03T02:49:23.450" v="73" actId="1076"/>
          <ac:spMkLst>
            <pc:docMk/>
            <pc:sldMk cId="2396693071" sldId="328"/>
            <ac:spMk id="9" creationId="{3CDDDF96-244D-4E60-A880-6D06F46B4632}"/>
          </ac:spMkLst>
        </pc:spChg>
        <pc:spChg chg="del mod">
          <ac:chgData name="Nithin Soundar" userId="7e67e115e622c231" providerId="LiveId" clId="{47E31174-BEFD-4A8C-9ABA-8ECC1F0A37A7}" dt="2021-07-03T02:48:43.837" v="67" actId="478"/>
          <ac:spMkLst>
            <pc:docMk/>
            <pc:sldMk cId="2396693071" sldId="328"/>
            <ac:spMk id="10" creationId="{4D5C686C-51CC-4111-9F16-6F78C398E378}"/>
          </ac:spMkLst>
        </pc:spChg>
        <pc:spChg chg="mod">
          <ac:chgData name="Nithin Soundar" userId="7e67e115e622c231" providerId="LiveId" clId="{47E31174-BEFD-4A8C-9ABA-8ECC1F0A37A7}" dt="2021-07-03T02:49:09.804" v="71" actId="1076"/>
          <ac:spMkLst>
            <pc:docMk/>
            <pc:sldMk cId="2396693071" sldId="328"/>
            <ac:spMk id="13" creationId="{0D506E0D-FD4C-484F-8743-10973FB842B2}"/>
          </ac:spMkLst>
        </pc:spChg>
        <pc:spChg chg="mod">
          <ac:chgData name="Nithin Soundar" userId="7e67e115e622c231" providerId="LiveId" clId="{47E31174-BEFD-4A8C-9ABA-8ECC1F0A37A7}" dt="2021-07-03T02:49:30.714" v="74" actId="20577"/>
          <ac:spMkLst>
            <pc:docMk/>
            <pc:sldMk cId="2396693071" sldId="328"/>
            <ac:spMk id="18436" creationId="{6E8395F9-F169-42B0-8E26-0CA9A9D3D1FF}"/>
          </ac:spMkLst>
        </pc:spChg>
      </pc:sldChg>
      <pc:sldChg chg="addSp delSp modSp mod">
        <pc:chgData name="Nithin Soundar" userId="7e67e115e622c231" providerId="LiveId" clId="{47E31174-BEFD-4A8C-9ABA-8ECC1F0A37A7}" dt="2021-07-03T02:47:14.184" v="54" actId="20577"/>
        <pc:sldMkLst>
          <pc:docMk/>
          <pc:sldMk cId="2649169780" sldId="332"/>
        </pc:sldMkLst>
        <pc:spChg chg="mod">
          <ac:chgData name="Nithin Soundar" userId="7e67e115e622c231" providerId="LiveId" clId="{47E31174-BEFD-4A8C-9ABA-8ECC1F0A37A7}" dt="2021-07-03T02:45:28.868" v="9" actId="20577"/>
          <ac:spMkLst>
            <pc:docMk/>
            <pc:sldMk cId="2649169780" sldId="332"/>
            <ac:spMk id="7" creationId="{62E8488F-2158-4F20-AAC3-132DDCC7CEB3}"/>
          </ac:spMkLst>
        </pc:spChg>
        <pc:spChg chg="add del">
          <ac:chgData name="Nithin Soundar" userId="7e67e115e622c231" providerId="LiveId" clId="{47E31174-BEFD-4A8C-9ABA-8ECC1F0A37A7}" dt="2021-07-03T02:46:28.798" v="41" actId="478"/>
          <ac:spMkLst>
            <pc:docMk/>
            <pc:sldMk cId="2649169780" sldId="332"/>
            <ac:spMk id="8" creationId="{1EFF0DE8-2E10-4929-B9F0-9A8BDE3CB3DC}"/>
          </ac:spMkLst>
        </pc:spChg>
        <pc:spChg chg="add mod">
          <ac:chgData name="Nithin Soundar" userId="7e67e115e622c231" providerId="LiveId" clId="{47E31174-BEFD-4A8C-9ABA-8ECC1F0A37A7}" dt="2021-07-03T02:47:09.882" v="52" actId="20577"/>
          <ac:spMkLst>
            <pc:docMk/>
            <pc:sldMk cId="2649169780" sldId="332"/>
            <ac:spMk id="10" creationId="{E48E3810-6AFA-46BF-BC66-AB90FE33ED7E}"/>
          </ac:spMkLst>
        </pc:spChg>
        <pc:spChg chg="mod">
          <ac:chgData name="Nithin Soundar" userId="7e67e115e622c231" providerId="LiveId" clId="{47E31174-BEFD-4A8C-9ABA-8ECC1F0A37A7}" dt="2021-07-03T02:47:14.184" v="54" actId="20577"/>
          <ac:spMkLst>
            <pc:docMk/>
            <pc:sldMk cId="2649169780" sldId="332"/>
            <ac:spMk id="24580" creationId="{05F74428-C1BE-48EC-A4DD-8FFC72C5B764}"/>
          </ac:spMkLst>
        </pc:spChg>
        <pc:graphicFrameChg chg="mod modGraphic">
          <ac:chgData name="Nithin Soundar" userId="7e67e115e622c231" providerId="LiveId" clId="{47E31174-BEFD-4A8C-9ABA-8ECC1F0A37A7}" dt="2021-07-03T02:08:46.820" v="4" actId="20577"/>
          <ac:graphicFrameMkLst>
            <pc:docMk/>
            <pc:sldMk cId="2649169780" sldId="332"/>
            <ac:graphicFrameMk id="3" creationId="{E00FB199-038B-4EB6-8D09-2CB905533E5A}"/>
          </ac:graphicFrameMkLst>
        </pc:graphicFrameChg>
      </pc:sldChg>
      <pc:sldChg chg="modSp mod">
        <pc:chgData name="Nithin Soundar" userId="7e67e115e622c231" providerId="LiveId" clId="{47E31174-BEFD-4A8C-9ABA-8ECC1F0A37A7}" dt="2021-07-03T02:47:29.803" v="55" actId="20577"/>
        <pc:sldMkLst>
          <pc:docMk/>
          <pc:sldMk cId="404276334" sldId="333"/>
        </pc:sldMkLst>
        <pc:spChg chg="mod">
          <ac:chgData name="Nithin Soundar" userId="7e67e115e622c231" providerId="LiveId" clId="{47E31174-BEFD-4A8C-9ABA-8ECC1F0A37A7}" dt="2021-07-03T02:47:29.803" v="55" actId="20577"/>
          <ac:spMkLst>
            <pc:docMk/>
            <pc:sldMk cId="404276334" sldId="333"/>
            <ac:spMk id="5" creationId="{0E2DDF4C-6ED6-4A45-BBBB-727D52C46D3D}"/>
          </ac:spMkLst>
        </pc:spChg>
      </pc:sldChg>
    </pc:docChg>
  </pc:docChgLst>
  <pc:docChgLst>
    <pc:chgData name="Nithin Soundar" userId="7e67e115e622c231" providerId="LiveId" clId="{AE39C1F8-4E37-48CA-BB84-CD89AE711EFD}"/>
    <pc:docChg chg="undo custSel addSld delSld modSld sldOrd">
      <pc:chgData name="Nithin Soundar" userId="7e67e115e622c231" providerId="LiveId" clId="{AE39C1F8-4E37-48CA-BB84-CD89AE711EFD}" dt="2021-06-29T14:17:20.109" v="111" actId="1076"/>
      <pc:docMkLst>
        <pc:docMk/>
      </pc:docMkLst>
      <pc:sldChg chg="modSp mod">
        <pc:chgData name="Nithin Soundar" userId="7e67e115e622c231" providerId="LiveId" clId="{AE39C1F8-4E37-48CA-BB84-CD89AE711EFD}" dt="2021-06-18T09:05:03.287" v="22" actId="20577"/>
        <pc:sldMkLst>
          <pc:docMk/>
          <pc:sldMk cId="0" sldId="257"/>
        </pc:sldMkLst>
        <pc:graphicFrameChg chg="modGraphic">
          <ac:chgData name="Nithin Soundar" userId="7e67e115e622c231" providerId="LiveId" clId="{AE39C1F8-4E37-48CA-BB84-CD89AE711EFD}" dt="2021-06-18T09:05:03.287" v="22" actId="20577"/>
          <ac:graphicFrameMkLst>
            <pc:docMk/>
            <pc:sldMk cId="0" sldId="257"/>
            <ac:graphicFrameMk id="16" creationId="{BF2A166A-F8A6-4589-A5D2-FD477F66AD0C}"/>
          </ac:graphicFrameMkLst>
        </pc:graphicFrameChg>
      </pc:sldChg>
      <pc:sldChg chg="modSp mod">
        <pc:chgData name="Nithin Soundar" userId="7e67e115e622c231" providerId="LiveId" clId="{AE39C1F8-4E37-48CA-BB84-CD89AE711EFD}" dt="2021-06-29T13:49:00.516" v="42" actId="20577"/>
        <pc:sldMkLst>
          <pc:docMk/>
          <pc:sldMk cId="0" sldId="282"/>
        </pc:sldMkLst>
        <pc:spChg chg="mod">
          <ac:chgData name="Nithin Soundar" userId="7e67e115e622c231" providerId="LiveId" clId="{AE39C1F8-4E37-48CA-BB84-CD89AE711EFD}" dt="2021-06-29T13:49:00.516" v="42" actId="20577"/>
          <ac:spMkLst>
            <pc:docMk/>
            <pc:sldMk cId="0" sldId="282"/>
            <ac:spMk id="11" creationId="{782E32AB-8D44-4E7E-8342-298E879D5ED5}"/>
          </ac:spMkLst>
        </pc:spChg>
      </pc:sldChg>
      <pc:sldChg chg="modSp mod">
        <pc:chgData name="Nithin Soundar" userId="7e67e115e622c231" providerId="LiveId" clId="{AE39C1F8-4E37-48CA-BB84-CD89AE711EFD}" dt="2021-06-29T13:48:32.121" v="34" actId="20577"/>
        <pc:sldMkLst>
          <pc:docMk/>
          <pc:sldMk cId="0" sldId="283"/>
        </pc:sldMkLst>
        <pc:spChg chg="mod">
          <ac:chgData name="Nithin Soundar" userId="7e67e115e622c231" providerId="LiveId" clId="{AE39C1F8-4E37-48CA-BB84-CD89AE711EFD}" dt="2021-06-29T13:48:32.121" v="34" actId="20577"/>
          <ac:spMkLst>
            <pc:docMk/>
            <pc:sldMk cId="0" sldId="283"/>
            <ac:spMk id="10" creationId="{F356BDDD-CD73-440F-988F-FE491317403B}"/>
          </ac:spMkLst>
        </pc:spChg>
      </pc:sldChg>
      <pc:sldChg chg="delSp modSp mod">
        <pc:chgData name="Nithin Soundar" userId="7e67e115e622c231" providerId="LiveId" clId="{AE39C1F8-4E37-48CA-BB84-CD89AE711EFD}" dt="2021-06-29T14:17:20.109" v="111" actId="1076"/>
        <pc:sldMkLst>
          <pc:docMk/>
          <pc:sldMk cId="0" sldId="290"/>
        </pc:sldMkLst>
        <pc:spChg chg="mod">
          <ac:chgData name="Nithin Soundar" userId="7e67e115e622c231" providerId="LiveId" clId="{AE39C1F8-4E37-48CA-BB84-CD89AE711EFD}" dt="2021-06-29T13:53:07.999" v="86" actId="20577"/>
          <ac:spMkLst>
            <pc:docMk/>
            <pc:sldMk cId="0" sldId="290"/>
            <ac:spMk id="24582" creationId="{AD723A9E-9086-4B24-8518-25B58F666E53}"/>
          </ac:spMkLst>
        </pc:spChg>
        <pc:picChg chg="del">
          <ac:chgData name="Nithin Soundar" userId="7e67e115e622c231" providerId="LiveId" clId="{AE39C1F8-4E37-48CA-BB84-CD89AE711EFD}" dt="2021-06-29T14:17:14.206" v="107" actId="478"/>
          <ac:picMkLst>
            <pc:docMk/>
            <pc:sldMk cId="0" sldId="290"/>
            <ac:picMk id="13" creationId="{4CCBB725-0E4A-4554-A60C-2BA52BE079E2}"/>
          </ac:picMkLst>
        </pc:picChg>
        <pc:picChg chg="mod">
          <ac:chgData name="Nithin Soundar" userId="7e67e115e622c231" providerId="LiveId" clId="{AE39C1F8-4E37-48CA-BB84-CD89AE711EFD}" dt="2021-06-29T14:17:20.109" v="111" actId="1076"/>
          <ac:picMkLst>
            <pc:docMk/>
            <pc:sldMk cId="0" sldId="290"/>
            <ac:picMk id="14" creationId="{00B64468-C58A-40A5-B390-ADB8E996B4E2}"/>
          </ac:picMkLst>
        </pc:picChg>
      </pc:sldChg>
      <pc:sldChg chg="modSp mod">
        <pc:chgData name="Nithin Soundar" userId="7e67e115e622c231" providerId="LiveId" clId="{AE39C1F8-4E37-48CA-BB84-CD89AE711EFD}" dt="2021-06-29T13:52:02.557" v="71" actId="14100"/>
        <pc:sldMkLst>
          <pc:docMk/>
          <pc:sldMk cId="0" sldId="314"/>
        </pc:sldMkLst>
        <pc:graphicFrameChg chg="mod modGraphic">
          <ac:chgData name="Nithin Soundar" userId="7e67e115e622c231" providerId="LiveId" clId="{AE39C1F8-4E37-48CA-BB84-CD89AE711EFD}" dt="2021-06-29T13:52:02.557" v="71" actId="14100"/>
          <ac:graphicFrameMkLst>
            <pc:docMk/>
            <pc:sldMk cId="0" sldId="314"/>
            <ac:graphicFrameMk id="9" creationId="{D1BA964B-BFA1-4CE6-82C4-F48C83CD26EF}"/>
          </ac:graphicFrameMkLst>
        </pc:graphicFrameChg>
      </pc:sldChg>
      <pc:sldChg chg="modSp mod">
        <pc:chgData name="Nithin Soundar" userId="7e67e115e622c231" providerId="LiveId" clId="{AE39C1F8-4E37-48CA-BB84-CD89AE711EFD}" dt="2021-06-29T13:50:40.942" v="62" actId="14100"/>
        <pc:sldMkLst>
          <pc:docMk/>
          <pc:sldMk cId="0" sldId="316"/>
        </pc:sldMkLst>
        <pc:graphicFrameChg chg="mod modGraphic">
          <ac:chgData name="Nithin Soundar" userId="7e67e115e622c231" providerId="LiveId" clId="{AE39C1F8-4E37-48CA-BB84-CD89AE711EFD}" dt="2021-06-29T13:50:40.942" v="62" actId="14100"/>
          <ac:graphicFrameMkLst>
            <pc:docMk/>
            <pc:sldMk cId="0" sldId="316"/>
            <ac:graphicFrameMk id="9" creationId="{B88D1139-2B1F-4975-8945-E018C1A05EC6}"/>
          </ac:graphicFrameMkLst>
        </pc:graphicFrameChg>
      </pc:sldChg>
      <pc:sldChg chg="modSp mod">
        <pc:chgData name="Nithin Soundar" userId="7e67e115e622c231" providerId="LiveId" clId="{AE39C1F8-4E37-48CA-BB84-CD89AE711EFD}" dt="2021-06-29T13:52:18.678" v="72" actId="14100"/>
        <pc:sldMkLst>
          <pc:docMk/>
          <pc:sldMk cId="0" sldId="322"/>
        </pc:sldMkLst>
        <pc:graphicFrameChg chg="modGraphic">
          <ac:chgData name="Nithin Soundar" userId="7e67e115e622c231" providerId="LiveId" clId="{AE39C1F8-4E37-48CA-BB84-CD89AE711EFD}" dt="2021-06-29T13:52:18.678" v="72" actId="14100"/>
          <ac:graphicFrameMkLst>
            <pc:docMk/>
            <pc:sldMk cId="0" sldId="322"/>
            <ac:graphicFrameMk id="7" creationId="{F8AC95BB-A908-4029-9A89-567226C7F699}"/>
          </ac:graphicFrameMkLst>
        </pc:graphicFrameChg>
      </pc:sldChg>
      <pc:sldChg chg="modSp">
        <pc:chgData name="Nithin Soundar" userId="7e67e115e622c231" providerId="LiveId" clId="{AE39C1F8-4E37-48CA-BB84-CD89AE711EFD}" dt="2021-06-18T05:45:24.060" v="0"/>
        <pc:sldMkLst>
          <pc:docMk/>
          <pc:sldMk cId="3799818963" sldId="323"/>
        </pc:sldMkLst>
        <pc:picChg chg="mod">
          <ac:chgData name="Nithin Soundar" userId="7e67e115e622c231" providerId="LiveId" clId="{AE39C1F8-4E37-48CA-BB84-CD89AE711EFD}" dt="2021-06-18T05:45:24.060" v="0"/>
          <ac:picMkLst>
            <pc:docMk/>
            <pc:sldMk cId="3799818963" sldId="323"/>
            <ac:picMk id="7" creationId="{F60CD6ED-B5FC-44D0-A951-262EECC65FC2}"/>
          </ac:picMkLst>
        </pc:picChg>
      </pc:sldChg>
      <pc:sldChg chg="modSp mod">
        <pc:chgData name="Nithin Soundar" userId="7e67e115e622c231" providerId="LiveId" clId="{AE39C1F8-4E37-48CA-BB84-CD89AE711EFD}" dt="2021-06-29T13:30:28.469" v="27" actId="403"/>
        <pc:sldMkLst>
          <pc:docMk/>
          <pc:sldMk cId="2190156977" sldId="325"/>
        </pc:sldMkLst>
        <pc:spChg chg="mod">
          <ac:chgData name="Nithin Soundar" userId="7e67e115e622c231" providerId="LiveId" clId="{AE39C1F8-4E37-48CA-BB84-CD89AE711EFD}" dt="2021-06-29T13:30:28.469" v="27" actId="403"/>
          <ac:spMkLst>
            <pc:docMk/>
            <pc:sldMk cId="2190156977" sldId="325"/>
            <ac:spMk id="8" creationId="{A23BFCDD-5212-4B5F-9C91-73931A5F4B59}"/>
          </ac:spMkLst>
        </pc:spChg>
      </pc:sldChg>
      <pc:sldChg chg="modSp mod">
        <pc:chgData name="Nithin Soundar" userId="7e67e115e622c231" providerId="LiveId" clId="{AE39C1F8-4E37-48CA-BB84-CD89AE711EFD}" dt="2021-06-29T13:49:13.578" v="43" actId="2164"/>
        <pc:sldMkLst>
          <pc:docMk/>
          <pc:sldMk cId="4101955182" sldId="327"/>
        </pc:sldMkLst>
        <pc:graphicFrameChg chg="modGraphic">
          <ac:chgData name="Nithin Soundar" userId="7e67e115e622c231" providerId="LiveId" clId="{AE39C1F8-4E37-48CA-BB84-CD89AE711EFD}" dt="2021-06-29T13:49:13.578" v="43" actId="2164"/>
          <ac:graphicFrameMkLst>
            <pc:docMk/>
            <pc:sldMk cId="4101955182" sldId="327"/>
            <ac:graphicFrameMk id="9" creationId="{B88D1139-2B1F-4975-8945-E018C1A05EC6}"/>
          </ac:graphicFrameMkLst>
        </pc:graphicFrameChg>
      </pc:sldChg>
      <pc:sldChg chg="add del">
        <pc:chgData name="Nithin Soundar" userId="7e67e115e622c231" providerId="LiveId" clId="{AE39C1F8-4E37-48CA-BB84-CD89AE711EFD}" dt="2021-06-18T05:49:23.920" v="8" actId="47"/>
        <pc:sldMkLst>
          <pc:docMk/>
          <pc:sldMk cId="2519145142" sldId="329"/>
        </pc:sldMkLst>
      </pc:sldChg>
      <pc:sldChg chg="delSp modSp">
        <pc:chgData name="Nithin Soundar" userId="7e67e115e622c231" providerId="LiveId" clId="{AE39C1F8-4E37-48CA-BB84-CD89AE711EFD}" dt="2021-06-18T05:47:12.049" v="5" actId="1076"/>
        <pc:sldMkLst>
          <pc:docMk/>
          <pc:sldMk cId="4166840402" sldId="330"/>
        </pc:sldMkLst>
        <pc:picChg chg="del mod">
          <ac:chgData name="Nithin Soundar" userId="7e67e115e622c231" providerId="LiveId" clId="{AE39C1F8-4E37-48CA-BB84-CD89AE711EFD}" dt="2021-06-18T05:46:57.560" v="3" actId="478"/>
          <ac:picMkLst>
            <pc:docMk/>
            <pc:sldMk cId="4166840402" sldId="330"/>
            <ac:picMk id="18" creationId="{D2AD598F-33E1-4F06-8115-4760CFB516AE}"/>
          </ac:picMkLst>
        </pc:picChg>
        <pc:picChg chg="mod">
          <ac:chgData name="Nithin Soundar" userId="7e67e115e622c231" providerId="LiveId" clId="{AE39C1F8-4E37-48CA-BB84-CD89AE711EFD}" dt="2021-06-18T05:47:12.049" v="5" actId="1076"/>
          <ac:picMkLst>
            <pc:docMk/>
            <pc:sldMk cId="4166840402" sldId="330"/>
            <ac:picMk id="19" creationId="{2B05A23A-B501-404A-8BE9-4334660B7684}"/>
          </ac:picMkLst>
        </pc:picChg>
      </pc:sldChg>
      <pc:sldChg chg="del">
        <pc:chgData name="Nithin Soundar" userId="7e67e115e622c231" providerId="LiveId" clId="{AE39C1F8-4E37-48CA-BB84-CD89AE711EFD}" dt="2021-06-18T05:46:27.489" v="1" actId="2696"/>
        <pc:sldMkLst>
          <pc:docMk/>
          <pc:sldMk cId="865240242" sldId="331"/>
        </pc:sldMkLst>
      </pc:sldChg>
      <pc:sldChg chg="modSp mod">
        <pc:chgData name="Nithin Soundar" userId="7e67e115e622c231" providerId="LiveId" clId="{AE39C1F8-4E37-48CA-BB84-CD89AE711EFD}" dt="2021-06-29T13:47:52.722" v="32" actId="14100"/>
        <pc:sldMkLst>
          <pc:docMk/>
          <pc:sldMk cId="2649169780" sldId="332"/>
        </pc:sldMkLst>
        <pc:graphicFrameChg chg="modGraphic">
          <ac:chgData name="Nithin Soundar" userId="7e67e115e622c231" providerId="LiveId" clId="{AE39C1F8-4E37-48CA-BB84-CD89AE711EFD}" dt="2021-06-29T13:47:52.722" v="32" actId="14100"/>
          <ac:graphicFrameMkLst>
            <pc:docMk/>
            <pc:sldMk cId="2649169780" sldId="332"/>
            <ac:graphicFrameMk id="3" creationId="{E00FB199-038B-4EB6-8D09-2CB905533E5A}"/>
          </ac:graphicFrameMkLst>
        </pc:graphicFrameChg>
      </pc:sldChg>
      <pc:sldChg chg="addSp delSp modSp new mod ord">
        <pc:chgData name="Nithin Soundar" userId="7e67e115e622c231" providerId="LiveId" clId="{AE39C1F8-4E37-48CA-BB84-CD89AE711EFD}" dt="2021-06-29T14:17:05.002" v="106" actId="1076"/>
        <pc:sldMkLst>
          <pc:docMk/>
          <pc:sldMk cId="404276334" sldId="333"/>
        </pc:sldMkLst>
        <pc:spChg chg="mod">
          <ac:chgData name="Nithin Soundar" userId="7e67e115e622c231" providerId="LiveId" clId="{AE39C1F8-4E37-48CA-BB84-CD89AE711EFD}" dt="2021-06-29T13:53:22.839" v="92" actId="20577"/>
          <ac:spMkLst>
            <pc:docMk/>
            <pc:sldMk cId="404276334" sldId="333"/>
            <ac:spMk id="2" creationId="{39245A2C-4E4A-4ED2-B50E-482BE47F00D4}"/>
          </ac:spMkLst>
        </pc:spChg>
        <pc:spChg chg="del">
          <ac:chgData name="Nithin Soundar" userId="7e67e115e622c231" providerId="LiveId" clId="{AE39C1F8-4E37-48CA-BB84-CD89AE711EFD}" dt="2021-06-29T14:15:44.329" v="93" actId="22"/>
          <ac:spMkLst>
            <pc:docMk/>
            <pc:sldMk cId="404276334" sldId="333"/>
            <ac:spMk id="3" creationId="{E68C21F1-1833-4636-B8A7-471451A86117}"/>
          </ac:spMkLst>
        </pc:spChg>
        <pc:picChg chg="add mod ord modCrop">
          <ac:chgData name="Nithin Soundar" userId="7e67e115e622c231" providerId="LiveId" clId="{AE39C1F8-4E37-48CA-BB84-CD89AE711EFD}" dt="2021-06-29T14:17:02.724" v="105" actId="1076"/>
          <ac:picMkLst>
            <pc:docMk/>
            <pc:sldMk cId="404276334" sldId="333"/>
            <ac:picMk id="8" creationId="{C8635C40-A8E4-44CA-995F-A3F7C86C9B36}"/>
          </ac:picMkLst>
        </pc:picChg>
        <pc:picChg chg="add mod modCrop">
          <ac:chgData name="Nithin Soundar" userId="7e67e115e622c231" providerId="LiveId" clId="{AE39C1F8-4E37-48CA-BB84-CD89AE711EFD}" dt="2021-06-29T14:17:05.002" v="106" actId="1076"/>
          <ac:picMkLst>
            <pc:docMk/>
            <pc:sldMk cId="404276334" sldId="333"/>
            <ac:picMk id="10" creationId="{1CDA18BA-4F0D-4B1B-9732-D1F84460E02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E2E876-F539-4B14-B54A-6BFEB848FD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EA799C-D36C-48F6-8968-E8342495E8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E31BD5-DE18-4D94-B2AF-60DC9C702D4E}" type="datetimeFigureOut">
              <a:rPr lang="en-IN" smtClean="0"/>
              <a:t>03-07-2021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5C5896-64F2-4834-9B21-238A14F109B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FD777C-49FC-44E0-954D-CBD2497797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64BC1A-708D-4787-B1A1-FB75B04EDE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7135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F7B44-1B12-42B5-BC21-B853CAB2D22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504DA6-1CC1-443F-B583-5DD90D6D61D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95B129B8-B99F-4B52-AB8D-0ACA4887B575}" type="datetimeFigureOut">
              <a:rPr lang="en-US"/>
              <a:pPr>
                <a:defRPr/>
              </a:pPr>
              <a:t>7/3/2021</a:t>
            </a:fld>
            <a:endParaRPr lang="en-US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EDC9689-9562-4AB1-AC10-F1C6FF185B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48225E0-5732-405F-AE8F-5ECB72318C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2E7437-E88D-4246-B547-D9CF1E482A5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F81C4-D7CB-44A8-932A-812C8FF5F1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B27F6170-B967-4BBC-A5DA-C131C05845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405565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7F6170-B967-4BBC-A5DA-C131C05845D0}" type="slidenum">
              <a:rPr lang="en-US" altLang="en-US" smtClean="0"/>
              <a:pPr>
                <a:defRPr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86779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2198AB0D-F60D-4DC0-8258-62846E56429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8C97FAF5-527F-470B-BAB3-650E805C761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19460" name="Slide Number Placeholder 3">
            <a:extLst>
              <a:ext uri="{FF2B5EF4-FFF2-40B4-BE49-F238E27FC236}">
                <a16:creationId xmlns:a16="http://schemas.microsoft.com/office/drawing/2014/main" id="{DF00589B-768C-47BB-9857-DBAD5FEC97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884CD68-E8C3-4C78-BA32-6A625C87B69A}" type="slidenum">
              <a:rPr lang="en-US" altLang="en-US"/>
              <a:pPr>
                <a:spcBef>
                  <a:spcPct val="0"/>
                </a:spcBef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Slide Image Placeholder 1">
            <a:extLst>
              <a:ext uri="{FF2B5EF4-FFF2-40B4-BE49-F238E27FC236}">
                <a16:creationId xmlns:a16="http://schemas.microsoft.com/office/drawing/2014/main" id="{2198AB0D-F60D-4DC0-8258-62846E56429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Notes Placeholder 2">
            <a:extLst>
              <a:ext uri="{FF2B5EF4-FFF2-40B4-BE49-F238E27FC236}">
                <a16:creationId xmlns:a16="http://schemas.microsoft.com/office/drawing/2014/main" id="{8C97FAF5-527F-470B-BAB3-650E805C761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/>
          </a:p>
        </p:txBody>
      </p:sp>
      <p:sp>
        <p:nvSpPr>
          <p:cNvPr id="19460" name="Slide Number Placeholder 3">
            <a:extLst>
              <a:ext uri="{FF2B5EF4-FFF2-40B4-BE49-F238E27FC236}">
                <a16:creationId xmlns:a16="http://schemas.microsoft.com/office/drawing/2014/main" id="{DF00589B-768C-47BB-9857-DBAD5FEC97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fld id="{6884CD68-E8C3-4C78-BA32-6A625C87B69A}" type="slidenum">
              <a:rPr lang="en-US" altLang="en-US"/>
              <a:pPr>
                <a:spcBef>
                  <a:spcPct val="0"/>
                </a:spcBef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2644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52400"/>
            <a:ext cx="6629400" cy="76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7750" y="2362200"/>
            <a:ext cx="8093622" cy="3733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E8D3934C-6B38-4C42-A6C8-33D70869C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00800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6CC1A1B-E2B3-429B-AA28-3469519CBE18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5" name="Slide Number Placeholder 10">
            <a:extLst>
              <a:ext uri="{FF2B5EF4-FFF2-40B4-BE49-F238E27FC236}">
                <a16:creationId xmlns:a16="http://schemas.microsoft.com/office/drawing/2014/main" id="{809CD49B-C3E1-4E43-B16D-DDF79EED0E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6553200" y="6400800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A9CCBC3-09C5-4D61-9C78-7BFCF1B5658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11">
            <a:extLst>
              <a:ext uri="{FF2B5EF4-FFF2-40B4-BE49-F238E27FC236}">
                <a16:creationId xmlns:a16="http://schemas.microsoft.com/office/drawing/2014/main" id="{AD7E3D5E-5EB3-4331-8A4F-B4EE82FF0A3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24200" y="6400800"/>
            <a:ext cx="2895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MP-II</a:t>
            </a:r>
          </a:p>
        </p:txBody>
      </p:sp>
    </p:spTree>
    <p:extLst>
      <p:ext uri="{BB962C8B-B14F-4D97-AF65-F5344CB8AC3E}">
        <p14:creationId xmlns:p14="http://schemas.microsoft.com/office/powerpoint/2010/main" val="3838392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52400"/>
            <a:ext cx="6629400" cy="6096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828800"/>
            <a:ext cx="8686800" cy="4495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9">
            <a:extLst>
              <a:ext uri="{FF2B5EF4-FFF2-40B4-BE49-F238E27FC236}">
                <a16:creationId xmlns:a16="http://schemas.microsoft.com/office/drawing/2014/main" id="{4CB848CC-3172-4513-A7A3-3BA4D3CCAD6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7200" y="6400800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2A94FA1-5A35-4427-B988-248C2EFA1498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5" name="Footer Placeholder 11">
            <a:extLst>
              <a:ext uri="{FF2B5EF4-FFF2-40B4-BE49-F238E27FC236}">
                <a16:creationId xmlns:a16="http://schemas.microsoft.com/office/drawing/2014/main" id="{4B361F9E-614B-4A45-9B9F-50E49961F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00800"/>
            <a:ext cx="2895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MP-II</a:t>
            </a:r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492BA184-C51E-4C2C-9EB5-BCF8E5AC5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400800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403331F4-CBCC-4ED9-9ECA-E34D0E104D3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3839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228600" y="1981200"/>
            <a:ext cx="8686800" cy="43434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000">
                <a:latin typeface="Times New Roman" pitchFamily="18" charset="0"/>
                <a:cs typeface="Times New Roman" pitchFamily="18" charset="0"/>
              </a:defRPr>
            </a:lvl1pPr>
            <a:lvl2pPr>
              <a:defRPr sz="3600">
                <a:latin typeface="Times New Roman" pitchFamily="18" charset="0"/>
                <a:cs typeface="Times New Roman" pitchFamily="18" charset="0"/>
              </a:defRPr>
            </a:lvl2pPr>
            <a:lvl3pPr>
              <a:defRPr sz="3200">
                <a:latin typeface="Times New Roman" pitchFamily="18" charset="0"/>
                <a:cs typeface="Times New Roman" pitchFamily="18" charset="0"/>
              </a:defRPr>
            </a:lvl3pPr>
            <a:lvl4pPr>
              <a:defRPr sz="2800">
                <a:latin typeface="Times New Roman" pitchFamily="18" charset="0"/>
                <a:cs typeface="Times New Roman" pitchFamily="18" charset="0"/>
              </a:defRPr>
            </a:lvl4pPr>
            <a:lvl5pPr>
              <a:defRPr sz="2800">
                <a:latin typeface="Times New Roman" pitchFamily="18" charset="0"/>
                <a:cs typeface="Times New Roman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219200" y="251460"/>
            <a:ext cx="6705600" cy="58674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14">
            <a:extLst>
              <a:ext uri="{FF2B5EF4-FFF2-40B4-BE49-F238E27FC236}">
                <a16:creationId xmlns:a16="http://schemas.microsoft.com/office/drawing/2014/main" id="{0C68343E-FFC1-4808-8DF3-C889925F32C6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57200" y="6400800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39F05398-6684-48FE-9F18-588F21993A23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5" name="Slide Number Placeholder 15">
            <a:extLst>
              <a:ext uri="{FF2B5EF4-FFF2-40B4-BE49-F238E27FC236}">
                <a16:creationId xmlns:a16="http://schemas.microsoft.com/office/drawing/2014/main" id="{799AF57E-3C4B-4773-BFF6-6F06451B04F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6781800" y="6400800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 smtClean="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8607CB48-8A4D-4214-BE69-1170200B34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A41BD100-53A4-4E88-9824-00A1B07FD48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276600" y="6400800"/>
            <a:ext cx="2895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/>
              <a:t>MP-II</a:t>
            </a:r>
          </a:p>
        </p:txBody>
      </p:sp>
    </p:spTree>
    <p:extLst>
      <p:ext uri="{BB962C8B-B14F-4D97-AF65-F5344CB8AC3E}">
        <p14:creationId xmlns:p14="http://schemas.microsoft.com/office/powerpoint/2010/main" val="2381424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E43BD25F-A706-42A4-ABE2-45C031F7112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371600" y="152400"/>
            <a:ext cx="6629400" cy="7620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F201A9A-CCBE-4861-8E53-8A706FBD04C3}"/>
              </a:ext>
            </a:extLst>
          </p:cNvPr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noFill/>
          <a:ln w="952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C71F019-F210-42E2-8696-496DBA452D88}"/>
              </a:ext>
            </a:extLst>
          </p:cNvPr>
          <p:cNvSpPr/>
          <p:nvPr userDrawn="1"/>
        </p:nvSpPr>
        <p:spPr>
          <a:xfrm>
            <a:off x="0" y="1066800"/>
            <a:ext cx="9144000" cy="762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1029" name="Picture 8">
            <a:extLst>
              <a:ext uri="{FF2B5EF4-FFF2-40B4-BE49-F238E27FC236}">
                <a16:creationId xmlns:a16="http://schemas.microsoft.com/office/drawing/2014/main" id="{F712C082-B6CF-4D82-A686-1873BD235E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" y="152400"/>
            <a:ext cx="74295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12">
            <a:extLst>
              <a:ext uri="{FF2B5EF4-FFF2-40B4-BE49-F238E27FC236}">
                <a16:creationId xmlns:a16="http://schemas.microsoft.com/office/drawing/2014/main" id="{8285FA23-A8BC-4535-B7C6-27A71DFB271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228600"/>
            <a:ext cx="838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812" r:id="rId1"/>
    <p:sldLayoutId id="2147483813" r:id="rId2"/>
    <p:sldLayoutId id="2147483814" r:id="rId3"/>
  </p:sldLayoutIdLst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lang="en-US" sz="3600" b="1" kern="1200" dirty="0">
          <a:solidFill>
            <a:schemeClr val="bg1"/>
          </a:solidFill>
          <a:latin typeface="+mn-lt"/>
          <a:ea typeface="+mn-ea"/>
          <a:cs typeface="+mn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20C41ADC-FB9E-4BF8-A758-5009188E22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163" y="-118600"/>
            <a:ext cx="7097712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 sz="2800" b="1" dirty="0">
              <a:latin typeface="Calibri" panose="020F0502020204030204" pitchFamily="34" charset="0"/>
            </a:endParaRPr>
          </a:p>
          <a:p>
            <a:pPr algn="ctr" eaLnBrk="1" hangingPunct="1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SRI RAMAKRISHNA ENGINEERING COLLEGE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endParaRPr lang="en-US" altLang="en-US" sz="2000" b="1" dirty="0">
              <a:latin typeface="Calibri" panose="020F0502020204030204" pitchFamily="34" charset="0"/>
            </a:endParaRPr>
          </a:p>
          <a:p>
            <a:pPr algn="ctr" eaLnBrk="1" hangingPunct="1"/>
            <a:endParaRPr lang="en-US" altLang="en-US" sz="1200" dirty="0">
              <a:latin typeface="Calibri" panose="020F0502020204030204" pitchFamily="34" charset="0"/>
            </a:endParaRPr>
          </a:p>
          <a:p>
            <a:pPr algn="ctr" eaLnBrk="1" hangingPunct="1"/>
            <a:endParaRPr lang="en-US" altLang="en-US" sz="1200" dirty="0">
              <a:latin typeface="Calibri" panose="020F0502020204030204" pitchFamily="34" charset="0"/>
            </a:endParaRPr>
          </a:p>
        </p:txBody>
      </p:sp>
      <p:sp>
        <p:nvSpPr>
          <p:cNvPr id="6147" name="TextBox 10">
            <a:extLst>
              <a:ext uri="{FF2B5EF4-FFF2-40B4-BE49-F238E27FC236}">
                <a16:creationId xmlns:a16="http://schemas.microsoft.com/office/drawing/2014/main" id="{705B50AD-16DF-407F-BE2A-AAD9AF6881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029200"/>
            <a:ext cx="6629400" cy="143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endParaRPr lang="en-US" altLang="en-US" sz="2400" b="1">
              <a:solidFill>
                <a:srgbClr val="0070C0"/>
              </a:solidFill>
            </a:endParaRPr>
          </a:p>
        </p:txBody>
      </p:sp>
      <p:sp>
        <p:nvSpPr>
          <p:cNvPr id="6148" name="Rectangle 7">
            <a:extLst>
              <a:ext uri="{FF2B5EF4-FFF2-40B4-BE49-F238E27FC236}">
                <a16:creationId xmlns:a16="http://schemas.microsoft.com/office/drawing/2014/main" id="{A7761649-1880-4EC0-87FA-41E2E308B4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113" y="5745163"/>
            <a:ext cx="2743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fr-FR" altLang="en-US" b="1">
                <a:latin typeface="Calibri" panose="020F0502020204030204" pitchFamily="34" charset="0"/>
              </a:rPr>
              <a:t>No. of Credits : 2 </a:t>
            </a:r>
            <a:endParaRPr lang="en-US" altLang="en-US" b="1">
              <a:latin typeface="Lucida Bright" panose="020B0604020202020204" pitchFamily="18" charset="0"/>
            </a:endParaRPr>
          </a:p>
        </p:txBody>
      </p:sp>
      <p:sp>
        <p:nvSpPr>
          <p:cNvPr id="6150" name="Rectangle 1">
            <a:extLst>
              <a:ext uri="{FF2B5EF4-FFF2-40B4-BE49-F238E27FC236}">
                <a16:creationId xmlns:a16="http://schemas.microsoft.com/office/drawing/2014/main" id="{B0770D47-4C07-446A-90A7-8001006DFD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875" y="4545410"/>
            <a:ext cx="789305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16EC253-MINIPROJECT  I</a:t>
            </a:r>
          </a:p>
        </p:txBody>
      </p:sp>
      <p:sp>
        <p:nvSpPr>
          <p:cNvPr id="6151" name="Rectangle 3">
            <a:extLst>
              <a:ext uri="{FF2B5EF4-FFF2-40B4-BE49-F238E27FC236}">
                <a16:creationId xmlns:a16="http://schemas.microsoft.com/office/drawing/2014/main" id="{3F486523-F2F6-4E56-B741-BC7E6660B7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875" y="3719531"/>
            <a:ext cx="827405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 Electronics and Communication  Engineering</a:t>
            </a:r>
            <a:endParaRPr lang="en-US" altLang="en-US" sz="24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53" name="Rectangle 2">
            <a:extLst>
              <a:ext uri="{FF2B5EF4-FFF2-40B4-BE49-F238E27FC236}">
                <a16:creationId xmlns:a16="http://schemas.microsoft.com/office/drawing/2014/main" id="{E4F8FE67-0C8D-45C5-905F-2AA4BAE43B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6163" y="1201738"/>
            <a:ext cx="67056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1200" dirty="0">
                <a:latin typeface="Calibri" panose="020F0502020204030204" pitchFamily="34" charset="0"/>
              </a:rPr>
              <a:t>[Educational Service : SNR Sons Charitable Trust]</a:t>
            </a:r>
          </a:p>
          <a:p>
            <a:pPr algn="ctr" eaLnBrk="1" hangingPunct="1"/>
            <a:r>
              <a:rPr lang="en-US" altLang="en-US" sz="1200" dirty="0">
                <a:latin typeface="Calibri" panose="020F0502020204030204" pitchFamily="34" charset="0"/>
              </a:rPr>
              <a:t>  [Autonomous Institution, Accredited by NAAC with ‘A’ Grade]</a:t>
            </a:r>
          </a:p>
          <a:p>
            <a:pPr algn="ctr" eaLnBrk="1" hangingPunct="1"/>
            <a:r>
              <a:rPr lang="en-US" altLang="en-US" sz="1200" dirty="0">
                <a:latin typeface="Calibri" panose="020F0502020204030204" pitchFamily="34" charset="0"/>
              </a:rPr>
              <a:t>      [Approved by AICTE and Permanently Affiliated to Anna University, Chennai]</a:t>
            </a:r>
          </a:p>
          <a:p>
            <a:pPr algn="ctr" eaLnBrk="1" hangingPunct="1"/>
            <a:r>
              <a:rPr lang="en-US" altLang="en-US" sz="1200" dirty="0">
                <a:latin typeface="Calibri" panose="020F0502020204030204" pitchFamily="34" charset="0"/>
              </a:rPr>
              <a:t>        [ISO 9001-2015 Certified and all eligible </a:t>
            </a:r>
            <a:r>
              <a:rPr lang="en-US" altLang="en-US" sz="1200" dirty="0" err="1">
                <a:latin typeface="Calibri" panose="020F0502020204030204" pitchFamily="34" charset="0"/>
              </a:rPr>
              <a:t>programmes</a:t>
            </a:r>
            <a:r>
              <a:rPr lang="en-US" altLang="en-US" sz="1200" dirty="0">
                <a:latin typeface="Calibri" panose="020F0502020204030204" pitchFamily="34" charset="0"/>
              </a:rPr>
              <a:t> Accredited by NBA]   </a:t>
            </a:r>
          </a:p>
          <a:p>
            <a:pPr algn="ctr" eaLnBrk="1" hangingPunct="1"/>
            <a:r>
              <a:rPr lang="en-US" altLang="en-US" sz="1200" dirty="0">
                <a:latin typeface="Calibri" panose="020F0502020204030204" pitchFamily="34" charset="0"/>
              </a:rPr>
              <a:t>             VATTAMALAIPALAYAM, N.G.G.O. COLONY POST, COIMBATORE – 641 022.</a:t>
            </a:r>
          </a:p>
        </p:txBody>
      </p:sp>
      <p:sp>
        <p:nvSpPr>
          <p:cNvPr id="6154" name="Date Placeholder 9">
            <a:extLst>
              <a:ext uri="{FF2B5EF4-FFF2-40B4-BE49-F238E27FC236}">
                <a16:creationId xmlns:a16="http://schemas.microsoft.com/office/drawing/2014/main" id="{3C84CDFE-AFD0-471C-86A5-DAD88074523B}"/>
              </a:ext>
            </a:extLst>
          </p:cNvPr>
          <p:cNvSpPr>
            <a:spLocks noGrp="1"/>
          </p:cNvSpPr>
          <p:nvPr>
            <p:ph type="dt" sz="quarter" idx="14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8C83256-0DA1-4A23-A6F7-BAA664C31110}" type="datetime1">
              <a:rPr lang="en-IN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03-07-2021</a:t>
            </a:fld>
            <a:endParaRPr lang="en-US" dirty="0"/>
          </a:p>
        </p:txBody>
      </p:sp>
      <p:sp>
        <p:nvSpPr>
          <p:cNvPr id="6155" name="Slide Number Placeholder 11">
            <a:extLst>
              <a:ext uri="{FF2B5EF4-FFF2-40B4-BE49-F238E27FC236}">
                <a16:creationId xmlns:a16="http://schemas.microsoft.com/office/drawing/2014/main" id="{12BA99CE-522A-4503-BDCD-A3332B7D4A3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auto"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BB577CA-5DA8-43F4-907B-9F385477AE0B}" type="slidenum">
              <a:rPr lang="en-US" altLang="en-US">
                <a:latin typeface="Calibri" panose="020F0502020204030204" pitchFamily="34" charset="0"/>
              </a:rPr>
              <a:pPr/>
              <a:t>1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6156" name="Footer Placeholder 12">
            <a:extLst>
              <a:ext uri="{FF2B5EF4-FFF2-40B4-BE49-F238E27FC236}">
                <a16:creationId xmlns:a16="http://schemas.microsoft.com/office/drawing/2014/main" id="{98EF6C7C-9CD1-40D0-A229-A8EC6806677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/>
              <a:t>MP-I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>
            <a:extLst>
              <a:ext uri="{FF2B5EF4-FFF2-40B4-BE49-F238E27FC236}">
                <a16:creationId xmlns:a16="http://schemas.microsoft.com/office/drawing/2014/main" id="{429B4840-FD97-4A49-B889-D148F1CCCE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883" y="-259655"/>
            <a:ext cx="9140825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 sz="3600" b="1" dirty="0">
              <a:solidFill>
                <a:srgbClr val="7030A0"/>
              </a:solidFill>
              <a:latin typeface="Calibri" panose="020F0502020204030204" pitchFamily="34" charset="0"/>
            </a:endParaRPr>
          </a:p>
          <a:p>
            <a:pPr algn="ctr" eaLnBrk="1" hangingPunct="1"/>
            <a:r>
              <a:rPr lang="en-US" altLang="en-US" sz="2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BLOCK / SCHEMATIC DIAGRAM</a:t>
            </a:r>
          </a:p>
        </p:txBody>
      </p:sp>
      <p:sp>
        <p:nvSpPr>
          <p:cNvPr id="16387" name="TextBox 10">
            <a:extLst>
              <a:ext uri="{FF2B5EF4-FFF2-40B4-BE49-F238E27FC236}">
                <a16:creationId xmlns:a16="http://schemas.microsoft.com/office/drawing/2014/main" id="{5B80A956-304A-49E4-B33E-E11D4CF1C2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029200"/>
            <a:ext cx="6629400" cy="143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endParaRPr lang="en-US" altLang="en-US" sz="2400" b="1">
              <a:solidFill>
                <a:srgbClr val="0070C0"/>
              </a:solidFill>
            </a:endParaRPr>
          </a:p>
        </p:txBody>
      </p:sp>
      <p:sp>
        <p:nvSpPr>
          <p:cNvPr id="14340" name="Date Placeholder 9">
            <a:extLst>
              <a:ext uri="{FF2B5EF4-FFF2-40B4-BE49-F238E27FC236}">
                <a16:creationId xmlns:a16="http://schemas.microsoft.com/office/drawing/2014/main" id="{18E1EF07-93D9-4EA5-A24F-5A5488CACB88}"/>
              </a:ext>
            </a:extLst>
          </p:cNvPr>
          <p:cNvSpPr>
            <a:spLocks noGrp="1"/>
          </p:cNvSpPr>
          <p:nvPr>
            <p:ph type="dt" sz="quarter" idx="14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F977DB9-CF87-4674-80B3-620E8063B66B}" type="datetime1">
              <a:rPr lang="en-IN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03-07-2021</a:t>
            </a:fld>
            <a:endParaRPr lang="en-US"/>
          </a:p>
        </p:txBody>
      </p:sp>
      <p:sp>
        <p:nvSpPr>
          <p:cNvPr id="16389" name="Slide Number Placeholder 11">
            <a:extLst>
              <a:ext uri="{FF2B5EF4-FFF2-40B4-BE49-F238E27FC236}">
                <a16:creationId xmlns:a16="http://schemas.microsoft.com/office/drawing/2014/main" id="{D810CD03-4C2C-477C-AF07-5411B45ABD7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auto"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CC14901-4000-41FE-AC16-AFF9CA4C3ED7}" type="slidenum">
              <a:rPr lang="en-US" altLang="en-US">
                <a:latin typeface="Calibri" panose="020F0502020204030204" pitchFamily="34" charset="0"/>
              </a:rPr>
              <a:pPr/>
              <a:t>10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14342" name="Footer Placeholder 12">
            <a:extLst>
              <a:ext uri="{FF2B5EF4-FFF2-40B4-BE49-F238E27FC236}">
                <a16:creationId xmlns:a16="http://schemas.microsoft.com/office/drawing/2014/main" id="{D1511F39-C807-4BAF-94A9-B0F191DEBEF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/>
              <a:t>MP-I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09CE7520-668B-4890-A30F-49E9487BC7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371600"/>
            <a:ext cx="8839200" cy="4722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Date Placeholder 3">
            <a:extLst>
              <a:ext uri="{FF2B5EF4-FFF2-40B4-BE49-F238E27FC236}">
                <a16:creationId xmlns:a16="http://schemas.microsoft.com/office/drawing/2014/main" id="{E790BB64-51A9-4DF1-82F0-E3479069B74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 bwMode="auto">
          <a:xfrm>
            <a:off x="457200" y="6356350"/>
            <a:ext cx="2081213" cy="358775"/>
          </a:xfrm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fld id="{8F013F1D-3A09-4C3F-9DEB-1DC5C78B7178}" type="datetime1">
              <a:rPr lang="en-IN" sz="1800"/>
              <a:pPr algn="l" fontAlgn="base">
                <a:spcBef>
                  <a:spcPct val="0"/>
                </a:spcBef>
                <a:spcAft>
                  <a:spcPct val="0"/>
                </a:spcAft>
                <a:defRPr/>
              </a:pPr>
              <a:t>03-07-2021</a:t>
            </a:fld>
            <a:endParaRPr lang="en-US" sz="1800"/>
          </a:p>
        </p:txBody>
      </p:sp>
      <p:sp>
        <p:nvSpPr>
          <p:cNvPr id="17411" name="Slide Number Placeholder 4">
            <a:extLst>
              <a:ext uri="{FF2B5EF4-FFF2-40B4-BE49-F238E27FC236}">
                <a16:creationId xmlns:a16="http://schemas.microsoft.com/office/drawing/2014/main" id="{F1DC661D-593F-400C-A72A-4F1E1BD24A13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8229600" y="6324600"/>
            <a:ext cx="2133600" cy="36512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fld id="{2F326F5F-B5D3-4D0A-BD27-7C87DC5D581E}" type="slidenum">
              <a:rPr lang="en-US" altLang="en-US" sz="1800">
                <a:latin typeface="Calibri" panose="020F0502020204030204" pitchFamily="34" charset="0"/>
              </a:rPr>
              <a:pPr algn="l"/>
              <a:t>11</a:t>
            </a:fld>
            <a:endParaRPr lang="en-US" altLang="en-US" sz="1800">
              <a:latin typeface="Calibri" panose="020F0502020204030204" pitchFamily="34" charset="0"/>
            </a:endParaRPr>
          </a:p>
        </p:txBody>
      </p:sp>
      <p:sp>
        <p:nvSpPr>
          <p:cNvPr id="15365" name="Footer Placeholder 5">
            <a:extLst>
              <a:ext uri="{FF2B5EF4-FFF2-40B4-BE49-F238E27FC236}">
                <a16:creationId xmlns:a16="http://schemas.microsoft.com/office/drawing/2014/main" id="{9849D47D-5DD5-457C-97DE-E106A117A7B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auto">
          <a:xfrm>
            <a:off x="4191000" y="6467475"/>
            <a:ext cx="2895600" cy="365125"/>
          </a:xfrm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800" dirty="0"/>
              <a:t>MP-I</a:t>
            </a:r>
          </a:p>
        </p:txBody>
      </p:sp>
      <p:sp>
        <p:nvSpPr>
          <p:cNvPr id="17413" name="Title 6">
            <a:extLst>
              <a:ext uri="{FF2B5EF4-FFF2-40B4-BE49-F238E27FC236}">
                <a16:creationId xmlns:a16="http://schemas.microsoft.com/office/drawing/2014/main" id="{9AE7C277-E148-455D-8A0A-46EECD1FF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IN"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  <a:endParaRPr altLang="en-U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A68A07A-FEC6-47BA-8075-CA9BFF0B8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387475"/>
            <a:ext cx="8686800" cy="486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Slide Number Placeholder 4">
            <a:extLst>
              <a:ext uri="{FF2B5EF4-FFF2-40B4-BE49-F238E27FC236}">
                <a16:creationId xmlns:a16="http://schemas.microsoft.com/office/drawing/2014/main" id="{7C75B4B3-E440-4466-9876-5A70192BDA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8382000" y="6400800"/>
            <a:ext cx="533400" cy="36512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fld id="{2FCD903E-EBFB-44D5-B191-2A9269320C6A}" type="slidenum">
              <a:rPr lang="en-US" altLang="en-US"/>
              <a:pPr algn="l"/>
              <a:t>12</a:t>
            </a:fld>
            <a:endParaRPr lang="en-US" altLang="en-US" sz="1800"/>
          </a:p>
        </p:txBody>
      </p:sp>
      <p:sp>
        <p:nvSpPr>
          <p:cNvPr id="18436" name="Footer Placeholder 5">
            <a:extLst>
              <a:ext uri="{FF2B5EF4-FFF2-40B4-BE49-F238E27FC236}">
                <a16:creationId xmlns:a16="http://schemas.microsoft.com/office/drawing/2014/main" id="{6E8395F9-F169-42B0-8E26-0CA9A9D3D1F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auto"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MP-I</a:t>
            </a:r>
            <a:endParaRPr lang="en-US" altLang="en-US" sz="1800" dirty="0"/>
          </a:p>
        </p:txBody>
      </p:sp>
      <p:sp>
        <p:nvSpPr>
          <p:cNvPr id="18437" name="Title 6">
            <a:extLst>
              <a:ext uri="{FF2B5EF4-FFF2-40B4-BE49-F238E27FC236}">
                <a16:creationId xmlns:a16="http://schemas.microsoft.com/office/drawing/2014/main" id="{18AEA879-8E9D-4F15-AD23-DDD23813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</a:t>
            </a:r>
            <a:r>
              <a:rPr lang="en-IN"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TWARE IMPLEMENTATION</a:t>
            </a:r>
          </a:p>
        </p:txBody>
      </p:sp>
      <p:sp>
        <p:nvSpPr>
          <p:cNvPr id="10" name="Date Placeholder 2">
            <a:extLst>
              <a:ext uri="{FF2B5EF4-FFF2-40B4-BE49-F238E27FC236}">
                <a16:creationId xmlns:a16="http://schemas.microsoft.com/office/drawing/2014/main" id="{4D5C686C-51CC-4111-9F16-6F78C398E378}"/>
              </a:ext>
            </a:extLst>
          </p:cNvPr>
          <p:cNvSpPr txBox="1">
            <a:spLocks/>
          </p:cNvSpPr>
          <p:nvPr/>
        </p:nvSpPr>
        <p:spPr>
          <a:xfrm>
            <a:off x="3540385" y="6301167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endParaRPr lang="en-US" dirty="0"/>
          </a:p>
        </p:txBody>
      </p:sp>
      <p:sp>
        <p:nvSpPr>
          <p:cNvPr id="11" name="Date Placeholder 2">
            <a:extLst>
              <a:ext uri="{FF2B5EF4-FFF2-40B4-BE49-F238E27FC236}">
                <a16:creationId xmlns:a16="http://schemas.microsoft.com/office/drawing/2014/main" id="{EFA79841-C3F4-44EA-90CC-51015B6EF697}"/>
              </a:ext>
            </a:extLst>
          </p:cNvPr>
          <p:cNvSpPr txBox="1">
            <a:spLocks/>
          </p:cNvSpPr>
          <p:nvPr/>
        </p:nvSpPr>
        <p:spPr>
          <a:xfrm>
            <a:off x="457200" y="6301167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fld id="{BE9A45F0-2062-47F4-A4FB-EFAB748A85B4}" type="datetime1">
              <a:rPr lang="en-IN" smtClean="0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3C994A43-2FBD-4DD4-AB57-82052172BB4A}"/>
              </a:ext>
            </a:extLst>
          </p:cNvPr>
          <p:cNvSpPr txBox="1">
            <a:spLocks/>
          </p:cNvSpPr>
          <p:nvPr/>
        </p:nvSpPr>
        <p:spPr>
          <a:xfrm>
            <a:off x="6696456" y="6301168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506E0D-FD4C-484F-8743-10973FB842B2}"/>
              </a:ext>
            </a:extLst>
          </p:cNvPr>
          <p:cNvSpPr txBox="1"/>
          <p:nvPr/>
        </p:nvSpPr>
        <p:spPr>
          <a:xfrm>
            <a:off x="176980" y="1226504"/>
            <a:ext cx="8738420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buFont typeface="Wingdings" panose="05000000000000000000" pitchFamily="2" charset="2"/>
              <a:buChar char="v"/>
            </a:pPr>
            <a:r>
              <a:rPr lang="en-I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Software: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I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Learning(LSTM)</a:t>
            </a: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-Long Short Term Memory networks – are a special kind of RNN, capable of learning long-term dependencies. Remembering information for long periods of time is practically their default behaviour.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I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pPr eaLnBrk="1" hangingPunct="1">
              <a:buFont typeface="Arial" panose="020B0604020202020204" pitchFamily="34" charset="0"/>
              <a:buChar char="•"/>
            </a:pPr>
            <a:r>
              <a:rPr lang="en-IN" alt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Google Colab </a:t>
            </a: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Colab allows anybody to write and execute arbitrary python code through the browser, and is especially well suited to machine learning, data analysis and education.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Slide Number Placeholder 4">
            <a:extLst>
              <a:ext uri="{FF2B5EF4-FFF2-40B4-BE49-F238E27FC236}">
                <a16:creationId xmlns:a16="http://schemas.microsoft.com/office/drawing/2014/main" id="{7C75B4B3-E440-4466-9876-5A70192BDA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8382000" y="6400800"/>
            <a:ext cx="533400" cy="36512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fld id="{2FCD903E-EBFB-44D5-B191-2A9269320C6A}" type="slidenum">
              <a:rPr lang="en-US" altLang="en-US"/>
              <a:pPr algn="l"/>
              <a:t>13</a:t>
            </a:fld>
            <a:endParaRPr lang="en-US" altLang="en-US" sz="1800"/>
          </a:p>
        </p:txBody>
      </p:sp>
      <p:sp>
        <p:nvSpPr>
          <p:cNvPr id="18436" name="Footer Placeholder 5">
            <a:extLst>
              <a:ext uri="{FF2B5EF4-FFF2-40B4-BE49-F238E27FC236}">
                <a16:creationId xmlns:a16="http://schemas.microsoft.com/office/drawing/2014/main" id="{6E8395F9-F169-42B0-8E26-0CA9A9D3D1F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auto">
          <a:xfrm>
            <a:off x="3124200" y="6300718"/>
            <a:ext cx="2895600" cy="36512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dirty="0"/>
              <a:t>MP-I</a:t>
            </a:r>
            <a:endParaRPr lang="en-US" altLang="en-US" sz="1800" dirty="0"/>
          </a:p>
        </p:txBody>
      </p:sp>
      <p:sp>
        <p:nvSpPr>
          <p:cNvPr id="18437" name="Title 6">
            <a:extLst>
              <a:ext uri="{FF2B5EF4-FFF2-40B4-BE49-F238E27FC236}">
                <a16:creationId xmlns:a16="http://schemas.microsoft.com/office/drawing/2014/main" id="{18AEA879-8E9D-4F15-AD23-DDD238137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PSEDUOCODE FOR PREDICITION ALGORITHM</a:t>
            </a:r>
          </a:p>
        </p:txBody>
      </p:sp>
      <p:sp>
        <p:nvSpPr>
          <p:cNvPr id="11" name="Date Placeholder 2">
            <a:extLst>
              <a:ext uri="{FF2B5EF4-FFF2-40B4-BE49-F238E27FC236}">
                <a16:creationId xmlns:a16="http://schemas.microsoft.com/office/drawing/2014/main" id="{EFA79841-C3F4-44EA-90CC-51015B6EF697}"/>
              </a:ext>
            </a:extLst>
          </p:cNvPr>
          <p:cNvSpPr txBox="1">
            <a:spLocks/>
          </p:cNvSpPr>
          <p:nvPr/>
        </p:nvSpPr>
        <p:spPr>
          <a:xfrm>
            <a:off x="457200" y="6301167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fld id="{BE9A45F0-2062-47F4-A4FB-EFAB748A85B4}" type="datetime1">
              <a:rPr lang="en-IN" smtClean="0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12" name="Date Placeholder 2">
            <a:extLst>
              <a:ext uri="{FF2B5EF4-FFF2-40B4-BE49-F238E27FC236}">
                <a16:creationId xmlns:a16="http://schemas.microsoft.com/office/drawing/2014/main" id="{3C994A43-2FBD-4DD4-AB57-82052172BB4A}"/>
              </a:ext>
            </a:extLst>
          </p:cNvPr>
          <p:cNvSpPr txBox="1">
            <a:spLocks/>
          </p:cNvSpPr>
          <p:nvPr/>
        </p:nvSpPr>
        <p:spPr>
          <a:xfrm>
            <a:off x="6696456" y="6301168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506E0D-FD4C-484F-8743-10973FB842B2}"/>
              </a:ext>
            </a:extLst>
          </p:cNvPr>
          <p:cNvSpPr txBox="1"/>
          <p:nvPr/>
        </p:nvSpPr>
        <p:spPr>
          <a:xfrm>
            <a:off x="83918" y="1193641"/>
            <a:ext cx="8976164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Import Libraries.</a:t>
            </a:r>
          </a:p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Import dataset.</a:t>
            </a:r>
          </a:p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Data summary and check for missing values. Drop the rows with any null values.</a:t>
            </a:r>
          </a:p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Plot a graph for Close price history of period vs close price graph.</a:t>
            </a:r>
          </a:p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Scale and transform the target and features column using </a:t>
            </a:r>
            <a:r>
              <a:rPr lang="en-US" alt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MinMaxScaler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Function to split dataset into Train and Test Dataset.</a:t>
            </a:r>
            <a:r>
              <a:rPr lang="en-US" alt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Convert the </a:t>
            </a:r>
            <a:r>
              <a:rPr lang="en-US" alt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x_train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and </a:t>
            </a:r>
            <a:r>
              <a:rPr lang="en-US" alt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y_train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to </a:t>
            </a:r>
            <a:r>
              <a:rPr lang="en-US" altLang="en-US" sz="2400" dirty="0" err="1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numpy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arrays. </a:t>
            </a:r>
            <a:b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</a:b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After the conversion, reshape the data.</a:t>
            </a:r>
            <a:endParaRPr lang="en-US" altLang="en-US" sz="2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Build the LSTM model.</a:t>
            </a:r>
            <a:r>
              <a:rPr lang="en-US" altLang="en-US" sz="24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Compile the model. Train the model.</a:t>
            </a:r>
          </a:p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Prediction on Train and Test data.</a:t>
            </a:r>
          </a:p>
          <a:p>
            <a:pPr marL="457200" indent="-457200">
              <a:buFont typeface="+mj-lt"/>
              <a:buAutoNum type="arabicParenR"/>
            </a:pPr>
            <a:r>
              <a:rPr lang="en-US" altLang="en-US" sz="2400" dirty="0">
                <a:solidFill>
                  <a:srgbClr val="000000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Plot a graph for Prediction Model of period vs close price.</a:t>
            </a:r>
            <a:endParaRPr lang="en-US" altLang="en-US" sz="24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3CDDDF96-244D-4E60-A880-6D06F46B4632}"/>
              </a:ext>
            </a:extLst>
          </p:cNvPr>
          <p:cNvSpPr txBox="1">
            <a:spLocks/>
          </p:cNvSpPr>
          <p:nvPr/>
        </p:nvSpPr>
        <p:spPr>
          <a:xfrm>
            <a:off x="3619500" y="6300717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6693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AEC5D-A623-4306-90DD-ABB36503B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SIMULATION VIDEO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BF5DBA-5351-4339-A84F-EDE74328D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2A94FA1-5A35-4427-B988-248C2EFA1498}" type="datetime1">
              <a:rPr lang="en-IN" smtClean="0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425D14-F276-4D56-B5D6-7E0362082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MP-I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8988A-BBAC-421F-A022-A1FBC1B68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03331F4-CBCC-4ED9-9ECA-E34D0E104D31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  <p:pic>
        <p:nvPicPr>
          <p:cNvPr id="7" name="Reliance Stock Value Prediction">
            <a:hlinkClick r:id="" action="ppaction://media"/>
            <a:extLst>
              <a:ext uri="{FF2B5EF4-FFF2-40B4-BE49-F238E27FC236}">
                <a16:creationId xmlns:a16="http://schemas.microsoft.com/office/drawing/2014/main" id="{F60CD6ED-B5FC-44D0-A951-262EECC65FC2}"/>
              </a:ext>
            </a:extLst>
          </p:cNvPr>
          <p:cNvPicPr>
            <a:picLocks noGrp="1" noChangeAspect="1" noChangeArrowheads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 bwMode="auto">
          <a:xfrm>
            <a:off x="76200" y="1143000"/>
            <a:ext cx="88392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981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Slide Number Placeholder 4">
            <a:extLst>
              <a:ext uri="{FF2B5EF4-FFF2-40B4-BE49-F238E27FC236}">
                <a16:creationId xmlns:a16="http://schemas.microsoft.com/office/drawing/2014/main" id="{05F74428-C1BE-48EC-A4DD-8FFC72C5B76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53200" y="6356350"/>
            <a:ext cx="2133600" cy="36512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r>
              <a:rPr lang="en-US" altLang="en-US" sz="1800" dirty="0">
                <a:latin typeface="Calibri" panose="020F0502020204030204" pitchFamily="34" charset="0"/>
              </a:rPr>
              <a:t>                                </a:t>
            </a:r>
          </a:p>
        </p:txBody>
      </p:sp>
      <p:sp>
        <p:nvSpPr>
          <p:cNvPr id="24582" name="Title 6">
            <a:extLst>
              <a:ext uri="{FF2B5EF4-FFF2-40B4-BE49-F238E27FC236}">
                <a16:creationId xmlns:a16="http://schemas.microsoft.com/office/drawing/2014/main" id="{AD723A9E-9086-4B24-8518-25B58F666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2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IN" altLang="en-US" sz="32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UTPUT- epochs 3</a:t>
            </a:r>
            <a:endParaRPr altLang="en-US" sz="32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ate Placeholder 2">
            <a:extLst>
              <a:ext uri="{FF2B5EF4-FFF2-40B4-BE49-F238E27FC236}">
                <a16:creationId xmlns:a16="http://schemas.microsoft.com/office/drawing/2014/main" id="{62E8488F-2158-4F20-AAC3-132DDCC7CEB3}"/>
              </a:ext>
            </a:extLst>
          </p:cNvPr>
          <p:cNvSpPr txBox="1">
            <a:spLocks/>
          </p:cNvSpPr>
          <p:nvPr/>
        </p:nvSpPr>
        <p:spPr>
          <a:xfrm>
            <a:off x="3581400" y="6324600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dirty="0"/>
              <a:t>MP-I</a:t>
            </a:r>
          </a:p>
        </p:txBody>
      </p:sp>
      <p:sp>
        <p:nvSpPr>
          <p:cNvPr id="8" name="Date Placeholder 2">
            <a:extLst>
              <a:ext uri="{FF2B5EF4-FFF2-40B4-BE49-F238E27FC236}">
                <a16:creationId xmlns:a16="http://schemas.microsoft.com/office/drawing/2014/main" id="{1EFF0DE8-2E10-4929-B9F0-9A8BDE3CB3DC}"/>
              </a:ext>
            </a:extLst>
          </p:cNvPr>
          <p:cNvSpPr txBox="1">
            <a:spLocks/>
          </p:cNvSpPr>
          <p:nvPr/>
        </p:nvSpPr>
        <p:spPr>
          <a:xfrm>
            <a:off x="6605016" y="6318885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dirty="0"/>
              <a:t>15</a:t>
            </a: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B3EA53E7-187F-4E5B-BC42-FE00804ACA90}"/>
              </a:ext>
            </a:extLst>
          </p:cNvPr>
          <p:cNvSpPr txBox="1">
            <a:spLocks/>
          </p:cNvSpPr>
          <p:nvPr/>
        </p:nvSpPr>
        <p:spPr>
          <a:xfrm>
            <a:off x="411480" y="6334823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fld id="{BE9A45F0-2062-47F4-A4FB-EFAB748A85B4}" type="datetime1">
              <a:rPr lang="en-IN" smtClean="0"/>
              <a:pPr>
                <a:defRPr/>
              </a:pPr>
              <a:t>03-07-2021</a:t>
            </a:fld>
            <a:endParaRPr lang="en-US" dirty="0"/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00B64468-C58A-40A5-B390-ADB8E996B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3" t="58023" r="48563" b="13342"/>
          <a:stretch>
            <a:fillRect/>
          </a:stretch>
        </p:blipFill>
        <p:spPr bwMode="auto">
          <a:xfrm>
            <a:off x="211675" y="1194118"/>
            <a:ext cx="253321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E3837B9F-D119-41FC-A1BB-D740575C1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48" t="35410" b="12436"/>
          <a:stretch>
            <a:fillRect/>
          </a:stretch>
        </p:blipFill>
        <p:spPr bwMode="auto">
          <a:xfrm>
            <a:off x="2721694" y="2908618"/>
            <a:ext cx="6324600" cy="312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45A2C-4E4A-4ED2-B50E-482BE47F0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6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IN" altLang="en-US" sz="36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UTPUT- epochs 20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8635C40-A8E4-44CA-995F-A3F7C86C9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433" t="23809" r="56746" b="4761"/>
          <a:stretch/>
        </p:blipFill>
        <p:spPr>
          <a:xfrm>
            <a:off x="304800" y="2537790"/>
            <a:ext cx="3150659" cy="363537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BC5106-4C9F-4F86-8D03-3C49288BB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2A94FA1-5A35-4427-B988-248C2EFA1498}" type="datetime1">
              <a:rPr lang="en-IN" smtClean="0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DF4C-6ED6-4A45-BBBB-727D52C46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MP-I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29EEF9-59A5-410F-A00B-E139F36C3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03331F4-CBCC-4ED9-9ECA-E34D0E104D31}" type="slidenum">
              <a:rPr lang="en-US" altLang="en-US" smtClean="0"/>
              <a:pPr>
                <a:defRPr/>
              </a:pPr>
              <a:t>16</a:t>
            </a:fld>
            <a:endParaRPr lang="en-US" alt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DA18BA-4F0D-4B1B-9732-D1F84460E0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333" t="27778" r="1667" b="8143"/>
          <a:stretch/>
        </p:blipFill>
        <p:spPr>
          <a:xfrm>
            <a:off x="2854823" y="1356690"/>
            <a:ext cx="5898238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76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710BFFFA-2BD8-451E-9D79-8F49FD70245B}"/>
              </a:ext>
            </a:extLst>
          </p:cNvPr>
          <p:cNvSpPr txBox="1"/>
          <p:nvPr/>
        </p:nvSpPr>
        <p:spPr>
          <a:xfrm>
            <a:off x="248265" y="1219200"/>
            <a:ext cx="89154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of Stock values of Reliance Using Time Series Model</a:t>
            </a:r>
            <a:endParaRPr lang="en-I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Picture 4">
            <a:extLst>
              <a:ext uri="{FF2B5EF4-FFF2-40B4-BE49-F238E27FC236}">
                <a16:creationId xmlns:a16="http://schemas.microsoft.com/office/drawing/2014/main" id="{2B05A23A-B501-404A-8BE9-4334660B7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0" t="33432" r="22833" b="23605"/>
          <a:stretch>
            <a:fillRect/>
          </a:stretch>
        </p:blipFill>
        <p:spPr bwMode="auto">
          <a:xfrm>
            <a:off x="838200" y="2296418"/>
            <a:ext cx="7467600" cy="39516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359C461-BE14-4521-A970-EECBA53477CF}"/>
              </a:ext>
            </a:extLst>
          </p:cNvPr>
          <p:cNvSpPr txBox="1"/>
          <p:nvPr/>
        </p:nvSpPr>
        <p:spPr>
          <a:xfrm>
            <a:off x="1752600" y="270798"/>
            <a:ext cx="523076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en-US" sz="2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C</a:t>
            </a:r>
            <a:r>
              <a:rPr lang="en-IN" altLang="en-US" sz="2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OMPARISION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41668404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Slide Number Placeholder 4">
            <a:extLst>
              <a:ext uri="{FF2B5EF4-FFF2-40B4-BE49-F238E27FC236}">
                <a16:creationId xmlns:a16="http://schemas.microsoft.com/office/drawing/2014/main" id="{05F74428-C1BE-48EC-A4DD-8FFC72C5B764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41604" y="6336903"/>
            <a:ext cx="2133600" cy="36512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r>
              <a:rPr lang="en-US" altLang="en-US" sz="1800" dirty="0">
                <a:latin typeface="Calibri" panose="020F0502020204030204" pitchFamily="34" charset="0"/>
              </a:rPr>
              <a:t>     </a:t>
            </a:r>
          </a:p>
        </p:txBody>
      </p:sp>
      <p:sp>
        <p:nvSpPr>
          <p:cNvPr id="24582" name="Title 6">
            <a:extLst>
              <a:ext uri="{FF2B5EF4-FFF2-40B4-BE49-F238E27FC236}">
                <a16:creationId xmlns:a16="http://schemas.microsoft.com/office/drawing/2014/main" id="{AD723A9E-9086-4B24-8518-25B58F666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OMPARISION TABLE</a:t>
            </a:r>
            <a:endParaRPr altLang="en-U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Date Placeholder 2">
            <a:extLst>
              <a:ext uri="{FF2B5EF4-FFF2-40B4-BE49-F238E27FC236}">
                <a16:creationId xmlns:a16="http://schemas.microsoft.com/office/drawing/2014/main" id="{62E8488F-2158-4F20-AAC3-132DDCC7CEB3}"/>
              </a:ext>
            </a:extLst>
          </p:cNvPr>
          <p:cNvSpPr txBox="1">
            <a:spLocks/>
          </p:cNvSpPr>
          <p:nvPr/>
        </p:nvSpPr>
        <p:spPr>
          <a:xfrm>
            <a:off x="3581400" y="6319710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dirty="0"/>
              <a:t>MP-I</a:t>
            </a:r>
          </a:p>
        </p:txBody>
      </p:sp>
      <p:sp>
        <p:nvSpPr>
          <p:cNvPr id="9" name="Date Placeholder 2">
            <a:extLst>
              <a:ext uri="{FF2B5EF4-FFF2-40B4-BE49-F238E27FC236}">
                <a16:creationId xmlns:a16="http://schemas.microsoft.com/office/drawing/2014/main" id="{B3EA53E7-187F-4E5B-BC42-FE00804ACA90}"/>
              </a:ext>
            </a:extLst>
          </p:cNvPr>
          <p:cNvSpPr txBox="1">
            <a:spLocks/>
          </p:cNvSpPr>
          <p:nvPr/>
        </p:nvSpPr>
        <p:spPr>
          <a:xfrm>
            <a:off x="411480" y="6334823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fld id="{BE9A45F0-2062-47F4-A4FB-EFAB748A85B4}" type="datetime1">
              <a:rPr lang="en-IN" smtClean="0"/>
              <a:pPr>
                <a:defRPr/>
              </a:pPr>
              <a:t>03-07-2021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00FB199-038B-4EB6-8D09-2CB905533E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839465"/>
              </p:ext>
            </p:extLst>
          </p:nvPr>
        </p:nvGraphicFramePr>
        <p:xfrm>
          <a:off x="152400" y="1479276"/>
          <a:ext cx="8801100" cy="4235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3277">
                  <a:extLst>
                    <a:ext uri="{9D8B030D-6E8A-4147-A177-3AD203B41FA5}">
                      <a16:colId xmlns:a16="http://schemas.microsoft.com/office/drawing/2014/main" val="451451960"/>
                    </a:ext>
                  </a:extLst>
                </a:gridCol>
                <a:gridCol w="1783222">
                  <a:extLst>
                    <a:ext uri="{9D8B030D-6E8A-4147-A177-3AD203B41FA5}">
                      <a16:colId xmlns:a16="http://schemas.microsoft.com/office/drawing/2014/main" val="2470762736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90470850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3798237840"/>
                    </a:ext>
                  </a:extLst>
                </a:gridCol>
                <a:gridCol w="2438401">
                  <a:extLst>
                    <a:ext uri="{9D8B030D-6E8A-4147-A177-3AD203B41FA5}">
                      <a16:colId xmlns:a16="http://schemas.microsoft.com/office/drawing/2014/main" val="211844157"/>
                    </a:ext>
                  </a:extLst>
                </a:gridCol>
              </a:tblGrid>
              <a:tr h="1539282">
                <a:tc>
                  <a:txBody>
                    <a:bodyPr/>
                    <a:lstStyle/>
                    <a:p>
                      <a:r>
                        <a:rPr lang="en-US" sz="1800" dirty="0" err="1"/>
                        <a:t>S.No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MODEL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COMPANY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RMS ERROR</a:t>
                      </a:r>
                      <a:endParaRPr lang="en-IN" sz="1800" dirty="0"/>
                    </a:p>
                    <a:p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ACCURACY SCORE</a:t>
                      </a:r>
                      <a:endParaRPr lang="en-IN" sz="1800" dirty="0"/>
                    </a:p>
                  </a:txBody>
                  <a:tcPr marT="45705" marB="45705"/>
                </a:tc>
                <a:extLst>
                  <a:ext uri="{0D108BD9-81ED-4DB2-BD59-A6C34878D82A}">
                    <a16:rowId xmlns:a16="http://schemas.microsoft.com/office/drawing/2014/main" val="3672862612"/>
                  </a:ext>
                </a:extLst>
              </a:tr>
              <a:tr h="1156222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LSTM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Reliance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55.18764281612258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0.968</a:t>
                      </a:r>
                      <a:endParaRPr lang="en-IN" sz="1800" dirty="0"/>
                    </a:p>
                  </a:txBody>
                  <a:tcPr marT="45705" marB="45705"/>
                </a:tc>
                <a:extLst>
                  <a:ext uri="{0D108BD9-81ED-4DB2-BD59-A6C34878D82A}">
                    <a16:rowId xmlns:a16="http://schemas.microsoft.com/office/drawing/2014/main" val="557463784"/>
                  </a:ext>
                </a:extLst>
              </a:tr>
              <a:tr h="1540220">
                <a:tc>
                  <a:txBody>
                    <a:bodyPr/>
                    <a:lstStyle/>
                    <a:p>
                      <a:r>
                        <a:rPr lang="en-US" sz="1800" dirty="0"/>
                        <a:t>2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 Series Analysis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Reliance</a:t>
                      </a:r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90.77775126216939</a:t>
                      </a:r>
                    </a:p>
                    <a:p>
                      <a:endParaRPr lang="en-IN" sz="1800" dirty="0"/>
                    </a:p>
                    <a:p>
                      <a:endParaRPr lang="en-IN" sz="1800" dirty="0"/>
                    </a:p>
                  </a:txBody>
                  <a:tcPr marT="45705" marB="45705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0.926</a:t>
                      </a:r>
                      <a:endParaRPr lang="en-IN" sz="1800" dirty="0"/>
                    </a:p>
                  </a:txBody>
                  <a:tcPr marT="45705" marB="45705"/>
                </a:tc>
                <a:extLst>
                  <a:ext uri="{0D108BD9-81ED-4DB2-BD59-A6C34878D82A}">
                    <a16:rowId xmlns:a16="http://schemas.microsoft.com/office/drawing/2014/main" val="3674621495"/>
                  </a:ext>
                </a:extLst>
              </a:tr>
            </a:tbl>
          </a:graphicData>
        </a:graphic>
      </p:graphicFrame>
      <p:sp>
        <p:nvSpPr>
          <p:cNvPr id="10" name="Date Placeholder 2">
            <a:extLst>
              <a:ext uri="{FF2B5EF4-FFF2-40B4-BE49-F238E27FC236}">
                <a16:creationId xmlns:a16="http://schemas.microsoft.com/office/drawing/2014/main" id="{E48E3810-6AFA-46BF-BC66-AB90FE33ED7E}"/>
              </a:ext>
            </a:extLst>
          </p:cNvPr>
          <p:cNvSpPr txBox="1">
            <a:spLocks/>
          </p:cNvSpPr>
          <p:nvPr/>
        </p:nvSpPr>
        <p:spPr>
          <a:xfrm>
            <a:off x="6541604" y="6334822"/>
            <a:ext cx="2133600" cy="365125"/>
          </a:xfrm>
          <a:prstGeom prst="rect">
            <a:avLst/>
          </a:prstGeom>
          <a:ln>
            <a:solidFill>
              <a:srgbClr val="7030A0"/>
            </a:solidFill>
          </a:ln>
        </p:spPr>
        <p:txBody>
          <a:bodyPr/>
          <a:lstStyle>
            <a:defPPr>
              <a:defRPr lang="en-US"/>
            </a:defPPr>
            <a:lvl1pPr algn="ctr" rtl="0" eaLnBrk="1" fontAlgn="auto" hangingPunct="1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en-US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649169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>
            <a:extLst>
              <a:ext uri="{FF2B5EF4-FFF2-40B4-BE49-F238E27FC236}">
                <a16:creationId xmlns:a16="http://schemas.microsoft.com/office/drawing/2014/main" id="{C26A5699-6534-45C3-BE94-132ED7E3A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26627" name="Content Placeholder 2">
            <a:extLst>
              <a:ext uri="{FF2B5EF4-FFF2-40B4-BE49-F238E27FC236}">
                <a16:creationId xmlns:a16="http://schemas.microsoft.com/office/drawing/2014/main" id="{7D1FE47B-9367-426B-B1DA-1EC475700A46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152400" y="1306461"/>
            <a:ext cx="8686800" cy="4495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63500" indent="393700" algn="just">
              <a:spcAft>
                <a:spcPts val="800"/>
              </a:spcAft>
            </a:pPr>
            <a:r>
              <a:rPr lang="en-IN" alt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Predicting stock market returns is a challenging task due to consistently changing stock values which are dependent on multiple parameters which form complex patterns.</a:t>
            </a:r>
          </a:p>
          <a:p>
            <a:pPr marL="63500" indent="393700" algn="just">
              <a:spcAft>
                <a:spcPts val="800"/>
              </a:spcAft>
            </a:pPr>
            <a:r>
              <a:rPr lang="en-IN" alt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After comparing various algorithms, LSTM model proved to be better in sequence prediction problems.</a:t>
            </a:r>
          </a:p>
          <a:p>
            <a:pPr marL="63500" indent="393700" algn="just">
              <a:spcAft>
                <a:spcPts val="800"/>
              </a:spcAft>
            </a:pPr>
            <a:r>
              <a:rPr lang="en-IN" alt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This work consists of two parts: data extraction and pre-processing of the Reliance stock market dataset, and stock price trend prediction model based on the long short-term memory (LSTM). </a:t>
            </a:r>
          </a:p>
          <a:p>
            <a:pPr marL="63500" indent="393700" algn="just">
              <a:spcAft>
                <a:spcPts val="800"/>
              </a:spcAft>
            </a:pPr>
            <a:r>
              <a:rPr lang="en-IN" alt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The stock values of Reliance were pre-processed, and the data was split into training and testing data. This data was fed into the training algorithm and results were obtained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29402-8CE4-4EE8-98BE-87EBEE55AF67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D8A27B9-B919-4AC9-91DA-E81B5BF13B8C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86C0C-E4DF-405F-A4B3-39841100C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MP-I</a:t>
            </a:r>
          </a:p>
        </p:txBody>
      </p:sp>
      <p:sp>
        <p:nvSpPr>
          <p:cNvPr id="26630" name="Slide Number Placeholder 5">
            <a:extLst>
              <a:ext uri="{FF2B5EF4-FFF2-40B4-BE49-F238E27FC236}">
                <a16:creationId xmlns:a16="http://schemas.microsoft.com/office/drawing/2014/main" id="{CD060521-32EE-4C84-BC09-999835F90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DACB7857-D8E7-47AA-B926-22F3EF63A4B1}" type="slidenum">
              <a:rPr lang="en-US" altLang="en-US">
                <a:latin typeface="Calibri" panose="020F0502020204030204" pitchFamily="34" charset="0"/>
              </a:rPr>
              <a:pPr/>
              <a:t>19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014CF00E-0F09-465D-BFAB-F905C85FE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6513" y="-152400"/>
            <a:ext cx="9140825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 sz="2800" b="1" dirty="0">
              <a:latin typeface="Calibri" panose="020F0502020204030204" pitchFamily="34" charset="0"/>
            </a:endParaRPr>
          </a:p>
          <a:p>
            <a:pPr algn="ctr" eaLnBrk="1" hangingPunct="1"/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SRI RAMAKRISHNA ENGINEERING COLLEGE</a:t>
            </a:r>
            <a:endParaRPr lang="en-US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endParaRPr lang="en-US" altLang="en-US" sz="2000" b="1" dirty="0">
              <a:latin typeface="Calibri" panose="020F0502020204030204" pitchFamily="34" charset="0"/>
            </a:endParaRPr>
          </a:p>
          <a:p>
            <a:pPr algn="ctr" eaLnBrk="1" hangingPunct="1"/>
            <a:endParaRPr lang="en-US" altLang="en-US" sz="1200" dirty="0">
              <a:latin typeface="Calibri" panose="020F0502020204030204" pitchFamily="34" charset="0"/>
            </a:endParaRPr>
          </a:p>
          <a:p>
            <a:pPr algn="ctr" eaLnBrk="1" hangingPunct="1"/>
            <a:endParaRPr lang="en-US" altLang="en-US" sz="1200" dirty="0">
              <a:latin typeface="Calibri" panose="020F0502020204030204" pitchFamily="34" charset="0"/>
            </a:endParaRPr>
          </a:p>
        </p:txBody>
      </p:sp>
      <p:sp>
        <p:nvSpPr>
          <p:cNvPr id="7171" name="TextBox 10">
            <a:extLst>
              <a:ext uri="{FF2B5EF4-FFF2-40B4-BE49-F238E27FC236}">
                <a16:creationId xmlns:a16="http://schemas.microsoft.com/office/drawing/2014/main" id="{D06C2E6B-BA81-4977-AC51-9A18C4DF6E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029200"/>
            <a:ext cx="6629400" cy="143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endParaRPr lang="en-US" altLang="en-US" sz="2400" b="1">
              <a:solidFill>
                <a:srgbClr val="0070C0"/>
              </a:solidFill>
            </a:endParaRPr>
          </a:p>
        </p:txBody>
      </p:sp>
      <p:sp>
        <p:nvSpPr>
          <p:cNvPr id="7172" name="Date Placeholder 9">
            <a:extLst>
              <a:ext uri="{FF2B5EF4-FFF2-40B4-BE49-F238E27FC236}">
                <a16:creationId xmlns:a16="http://schemas.microsoft.com/office/drawing/2014/main" id="{BEDD1626-426A-41B3-BFF9-5A3181D1DE28}"/>
              </a:ext>
            </a:extLst>
          </p:cNvPr>
          <p:cNvSpPr>
            <a:spLocks noGrp="1"/>
          </p:cNvSpPr>
          <p:nvPr>
            <p:ph type="dt" sz="quarter" idx="14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5CE7802-DB68-4D89-B330-4BDC525A027A}" type="datetime1">
              <a:rPr lang="en-IN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03-07-2021</a:t>
            </a:fld>
            <a:endParaRPr lang="en-US"/>
          </a:p>
        </p:txBody>
      </p:sp>
      <p:sp>
        <p:nvSpPr>
          <p:cNvPr id="7173" name="Slide Number Placeholder 11">
            <a:extLst>
              <a:ext uri="{FF2B5EF4-FFF2-40B4-BE49-F238E27FC236}">
                <a16:creationId xmlns:a16="http://schemas.microsoft.com/office/drawing/2014/main" id="{35CC80F2-51E0-493E-9DD9-FA1A6495945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auto"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5568DAAA-5E19-49A8-B40F-18A9F885CE1E}" type="slidenum">
              <a:rPr lang="en-US" altLang="en-US">
                <a:latin typeface="Calibri" panose="020F0502020204030204" pitchFamily="34" charset="0"/>
              </a:rPr>
              <a:pPr/>
              <a:t>2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7174" name="Footer Placeholder 12">
            <a:extLst>
              <a:ext uri="{FF2B5EF4-FFF2-40B4-BE49-F238E27FC236}">
                <a16:creationId xmlns:a16="http://schemas.microsoft.com/office/drawing/2014/main" id="{CBE3A0B2-A78F-46B3-BE7C-48D7897B3150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auto">
          <a:xfrm>
            <a:off x="3276600" y="6400800"/>
            <a:ext cx="2895600" cy="365125"/>
          </a:xfr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/>
              <a:t>MP-I</a:t>
            </a:r>
          </a:p>
        </p:txBody>
      </p:sp>
      <p:graphicFrame>
        <p:nvGraphicFramePr>
          <p:cNvPr id="16" name="Content Placeholder 3">
            <a:extLst>
              <a:ext uri="{FF2B5EF4-FFF2-40B4-BE49-F238E27FC236}">
                <a16:creationId xmlns:a16="http://schemas.microsoft.com/office/drawing/2014/main" id="{BF2A166A-F8A6-4589-A5D2-FD477F66AD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7589653"/>
              </p:ext>
            </p:extLst>
          </p:nvPr>
        </p:nvGraphicFramePr>
        <p:xfrm>
          <a:off x="152400" y="1143000"/>
          <a:ext cx="8763000" cy="55450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156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7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1197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35260"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Class / Section / Semester 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: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II</a:t>
                      </a:r>
                      <a:r>
                        <a:rPr lang="en-US" sz="2400" b="1" baseline="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 ECE / B / III</a:t>
                      </a:r>
                      <a:endParaRPr lang="en-US" sz="2400" b="1" dirty="0">
                        <a:solidFill>
                          <a:srgbClr val="4E18E8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91436" marR="91436" marT="45712" marB="45712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275"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Batch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: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b="1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04</a:t>
                      </a:r>
                    </a:p>
                  </a:txBody>
                  <a:tcPr marL="91436" marR="91436" marT="45712" marB="4571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127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Project Review </a:t>
                      </a:r>
                      <a:endParaRPr lang="en-US" sz="2400" b="1" kern="1200" dirty="0">
                        <a:solidFill>
                          <a:srgbClr val="4E18E8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:</a:t>
                      </a:r>
                      <a:endParaRPr lang="en-US" sz="2400" b="1" kern="1200" dirty="0">
                        <a:solidFill>
                          <a:srgbClr val="4E18E8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kern="1200" baseline="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Fourth Review</a:t>
                      </a:r>
                      <a:endParaRPr lang="en-US" sz="2400" b="1" kern="1200" dirty="0">
                        <a:solidFill>
                          <a:srgbClr val="4E18E8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6" marR="91436" marT="45712" marB="4571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526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Title of the project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: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Stock</a:t>
                      </a:r>
                      <a:r>
                        <a:rPr lang="en-US" sz="2400" b="1" kern="1200" baseline="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Value Prediction Using Deep Learning</a:t>
                      </a:r>
                      <a:endParaRPr lang="en-US" sz="2400" b="1" kern="1200" dirty="0">
                        <a:solidFill>
                          <a:srgbClr val="4E18E8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6" marR="91436" marT="45712" marB="4571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127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Date</a:t>
                      </a:r>
                      <a:endParaRPr lang="en-US" sz="2400" b="1" kern="1200" dirty="0">
                        <a:solidFill>
                          <a:srgbClr val="4E18E8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dirty="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:</a:t>
                      </a:r>
                      <a:endParaRPr lang="en-US" sz="2400" b="1" kern="1200" dirty="0">
                        <a:solidFill>
                          <a:srgbClr val="4E18E8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b="1" kern="1200">
                          <a:solidFill>
                            <a:srgbClr val="4E18E8"/>
                          </a:solidFill>
                          <a:latin typeface="Times New Roman" pitchFamily="18" charset="0"/>
                          <a:cs typeface="Times New Roman" pitchFamily="18" charset="0"/>
                        </a:rPr>
                        <a:t>16.06.2021</a:t>
                      </a:r>
                      <a:endParaRPr lang="en-US" sz="2400" b="1" kern="1200" dirty="0">
                        <a:solidFill>
                          <a:srgbClr val="4E18E8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6" marR="91436" marT="45712" marB="4571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1275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Project Guide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: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Mr. E Esakki Vigneswaran,  Assistant Professor (Sr.G)/ECE</a:t>
                      </a:r>
                    </a:p>
                  </a:txBody>
                  <a:tcPr marL="91436" marR="91436" marT="45712" marB="4571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7773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Team Members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:</a:t>
                      </a:r>
                    </a:p>
                  </a:txBody>
                  <a:tcPr marL="91436" marR="91436" marT="45712" marB="45712"/>
                </a:tc>
                <a:tc>
                  <a:txBody>
                    <a:bodyPr/>
                    <a:lstStyle/>
                    <a:p>
                      <a:pPr marL="457200" indent="-457200" algn="l" defTabSz="914400" rtl="0" eaLnBrk="1" latinLnBrk="0" hangingPunct="1">
                        <a:buAutoNum type="arabicPeriod"/>
                      </a:pPr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Karthik.K (1902102)</a:t>
                      </a:r>
                    </a:p>
                    <a:p>
                      <a:pPr marL="457200" indent="-457200" algn="l" defTabSz="914400" rtl="0" eaLnBrk="1" latinLnBrk="0" hangingPunct="1">
                        <a:buAutoNum type="arabicPeriod"/>
                      </a:pPr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Nithin Soundar S.J(1902132)</a:t>
                      </a:r>
                    </a:p>
                    <a:p>
                      <a:pPr marL="0" indent="0" algn="l" defTabSz="914400" rtl="0" eaLnBrk="1" latinLnBrk="0" hangingPunct="1">
                        <a:buNone/>
                      </a:pPr>
                      <a:r>
                        <a:rPr lang="en-US" sz="2400" kern="120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3.</a:t>
                      </a:r>
                      <a:r>
                        <a:rPr lang="en-US" sz="2400" kern="1200" baseline="0" dirty="0">
                          <a:solidFill>
                            <a:srgbClr val="4E18E8"/>
                          </a:solidFill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  Rithick Roshan.R(1902156)</a:t>
                      </a:r>
                      <a:endParaRPr lang="en-US" sz="2400" kern="1200" dirty="0">
                        <a:solidFill>
                          <a:srgbClr val="4E18E8"/>
                        </a:solidFill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91436" marR="91436" marT="45712" marB="45712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id="{740E227A-6A4F-4305-A358-0AA8A8CD6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24579" name="Content Placeholder 2">
            <a:extLst>
              <a:ext uri="{FF2B5EF4-FFF2-40B4-BE49-F238E27FC236}">
                <a16:creationId xmlns:a16="http://schemas.microsoft.com/office/drawing/2014/main" id="{E7EFE363-329C-484B-970C-EF910AC4F98C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152400" y="1295400"/>
            <a:ext cx="8686800" cy="51054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IN" altLang="en-US" sz="2800" dirty="0">
                <a:latin typeface="Times New Roman" panose="02020603050405020304" pitchFamily="18" charset="0"/>
                <a:cs typeface="Calibri" panose="020F0502020204030204" pitchFamily="34" charset="0"/>
              </a:rPr>
              <a:t>For future work, deep learning models could be developed which consider financial news articles along with financial parameters such as a closing price, traded volume, profit and loss statements etc., for possibly better results.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D5963-94B1-4AB5-A7DA-DAE034101B93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D8A27B9-B919-4AC9-91DA-E81B5BF13B8C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B21C1-68AC-4621-973B-C14C83A00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MP-I</a:t>
            </a:r>
          </a:p>
        </p:txBody>
      </p:sp>
      <p:sp>
        <p:nvSpPr>
          <p:cNvPr id="24582" name="Slide Number Placeholder 5">
            <a:extLst>
              <a:ext uri="{FF2B5EF4-FFF2-40B4-BE49-F238E27FC236}">
                <a16:creationId xmlns:a16="http://schemas.microsoft.com/office/drawing/2014/main" id="{D68E497C-E965-4743-987A-044594388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B3C6D92-2A31-49B1-9646-2D5D43F570DB}" type="slidenum">
              <a:rPr lang="en-US" altLang="en-US">
                <a:latin typeface="Calibri" panose="020F0502020204030204" pitchFamily="34" charset="0"/>
              </a:rPr>
              <a:pPr/>
              <a:t>20</a:t>
            </a:fld>
            <a:endParaRPr lang="en-US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73A24-3C28-4ECA-9BB0-F8D4F1B7F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68B37-FD36-4EF4-AD65-1D41FBC65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143000"/>
            <a:ext cx="8686800" cy="5181600"/>
          </a:xfrm>
        </p:spPr>
        <p:txBody>
          <a:bodyPr/>
          <a:lstStyle/>
          <a:p>
            <a:endParaRPr lang="en-IN" sz="1800" dirty="0"/>
          </a:p>
          <a:p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C4CC01-E8FC-4B47-99AE-137E587F8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2A94FA1-5A35-4427-B988-248C2EFA1498}" type="datetime1">
              <a:rPr lang="en-IN" smtClean="0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AA03D-06C5-4690-9EAA-03AA03BD8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MP-I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FDE8F-E1BF-425A-B081-ACCA51569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03331F4-CBCC-4ED9-9ECA-E34D0E104D31}" type="slidenum">
              <a:rPr lang="en-US" altLang="en-US" smtClean="0"/>
              <a:pPr>
                <a:defRPr/>
              </a:pPr>
              <a:t>21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3BFCDD-5212-4B5F-9C91-73931A5F4B59}"/>
              </a:ext>
            </a:extLst>
          </p:cNvPr>
          <p:cNvSpPr txBox="1"/>
          <p:nvPr/>
        </p:nvSpPr>
        <p:spPr>
          <a:xfrm>
            <a:off x="0" y="1190685"/>
            <a:ext cx="9144000" cy="44422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67945" lvl="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Nabipour, Mojtaba &amp; Nayyeri, Pooyan &amp; </a:t>
            </a:r>
            <a:r>
              <a:rPr lang="en-IN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Jabani</a:t>
            </a: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, Hamed &amp; Band, Shahab &amp; </a:t>
            </a:r>
            <a:r>
              <a:rPr lang="en-IN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Mosavi</a:t>
            </a: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, Amir. (2020). Predicting stock market trends using machine learning and deep learning algorithms via continuous and binary data; a comparative analysis on the Tehran stock exchange. IEEE Access. PP. 1-1. 10.1109/ACCESS.2020.3015966. 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marR="67945" lvl="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G. Li, M. Xiao and Y. Guo, "Application of Deep Learning in Stock Market Valuation Index Forecasting," </a:t>
            </a:r>
            <a:r>
              <a:rPr lang="en-IN" sz="16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2019 IEEE 10th International Conference on Software Engineering and Service Science </a:t>
            </a:r>
            <a:r>
              <a:rPr lang="en-IN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(ICSESS)</a:t>
            </a: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, 2019, pp. 551-554, </a:t>
            </a:r>
            <a:r>
              <a:rPr lang="en-IN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doi</a:t>
            </a: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: 10.1109/ICSESS47205.2019.9040833</a:t>
            </a:r>
            <a:r>
              <a:rPr lang="en-IN" sz="16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.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marR="67945" lvl="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 </a:t>
            </a: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S. Ravikumar and P. Saraf, "Prediction of Stock Prices using Machine Learning (Regression, Classification) Algorithms,</a:t>
            </a:r>
            <a:r>
              <a:rPr lang="en-IN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" </a:t>
            </a:r>
            <a:r>
              <a:rPr lang="en-IN" sz="16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2020 International Conference for Emerging Technology (INCET)</a:t>
            </a:r>
            <a:r>
              <a:rPr lang="en-IN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, 2020, pp. 1-5, </a:t>
            </a:r>
            <a:r>
              <a:rPr lang="en-IN" sz="16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d</a:t>
            </a:r>
            <a:r>
              <a:rPr lang="en-IN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oi</a:t>
            </a: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: 10.1109/INCET49848.2020.9154061.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marR="67945" lvl="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M. Usmani, S. H. Adil, K. Raza and S. S. A. Ali, "Stock market prediction using machine learning techniques," </a:t>
            </a:r>
            <a:r>
              <a:rPr lang="en-IN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2016 3rd International Conference on Computer and Information Sciences (ICCOINS)</a:t>
            </a: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, 2016, pp. 322-327, </a:t>
            </a:r>
            <a:r>
              <a:rPr lang="en-IN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doi</a:t>
            </a: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: 10.1109/ICCOINS.2016.7783235.</a:t>
            </a: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,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 marL="342900" marR="67945" lvl="0" indent="-342900" algn="just">
              <a:spcAft>
                <a:spcPts val="800"/>
              </a:spcAft>
              <a:buFont typeface="+mj-lt"/>
              <a:buAutoNum type="arabicPeriod"/>
            </a:pPr>
            <a:r>
              <a:rPr lang="en-IN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 </a:t>
            </a: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T. R. Silva, A. W. Li and E. O. Pamplona, "Automated Trading System for Stock Index Using LSTM Neural Networks and Risk Management," </a:t>
            </a:r>
            <a:r>
              <a:rPr lang="en-IN" sz="16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2020 International Joint Conference on Neural Networks (IJCNN)</a:t>
            </a: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, 2020, pp. 1-8, </a:t>
            </a:r>
            <a:r>
              <a:rPr lang="en-IN" sz="16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doi</a:t>
            </a:r>
            <a:r>
              <a:rPr lang="en-IN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Latha" panose="020B0604020202020204" pitchFamily="34" charset="0"/>
              </a:rPr>
              <a:t>: 10.1109/IJCNN48605.2020.9207278.</a:t>
            </a:r>
            <a:endParaRPr lang="en-IN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156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1976F-B49B-484A-B433-E0831020F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189" y="1905000"/>
            <a:ext cx="8093622" cy="3733800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algn="ctr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6600" dirty="0">
              <a:latin typeface="Times New Roman" pitchFamily="18" charset="0"/>
              <a:cs typeface="Times New Roman" pitchFamily="18" charset="0"/>
            </a:endParaRPr>
          </a:p>
          <a:p>
            <a:pPr algn="ctr" eaLnBrk="1" fontAlgn="auto" hangingPunct="1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US" sz="66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itchFamily="18" charset="0"/>
              </a:rPr>
              <a:t>THANK YOU</a:t>
            </a:r>
          </a:p>
        </p:txBody>
      </p:sp>
      <p:sp>
        <p:nvSpPr>
          <p:cNvPr id="29703" name="Slide Number Placeholder 4">
            <a:extLst>
              <a:ext uri="{FF2B5EF4-FFF2-40B4-BE49-F238E27FC236}">
                <a16:creationId xmlns:a16="http://schemas.microsoft.com/office/drawing/2014/main" id="{9C2DED3C-CF22-4884-A284-930E20E4454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 bwMode="auto">
          <a:xfrm>
            <a:off x="6553200" y="6356350"/>
            <a:ext cx="2133600" cy="36512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/>
            <a:r>
              <a:rPr lang="en-US" altLang="en-US" sz="1800" dirty="0">
                <a:latin typeface="Calibri" panose="020F0502020204030204" pitchFamily="34" charset="0"/>
              </a:rPr>
              <a:t>        </a:t>
            </a:r>
          </a:p>
        </p:txBody>
      </p:sp>
      <p:sp>
        <p:nvSpPr>
          <p:cNvPr id="28680" name="Footer Placeholder 5">
            <a:extLst>
              <a:ext uri="{FF2B5EF4-FFF2-40B4-BE49-F238E27FC236}">
                <a16:creationId xmlns:a16="http://schemas.microsoft.com/office/drawing/2014/main" id="{32BA2015-6604-4C3C-88BB-5C6C9E6B18C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 bwMode="auto">
          <a:xfrm>
            <a:off x="3124200" y="6356350"/>
            <a:ext cx="2895600" cy="365125"/>
          </a:xfrm>
          <a:ln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  <a:defRPr/>
            </a:pPr>
            <a:fld id="{E3999E2A-D9BD-4236-BEE5-0835BD2846B5}" type="slidenum">
              <a:rPr lang="en-US" sz="1800" smtClean="0"/>
              <a:t>22</a:t>
            </a:fld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37964-1755-4923-9BB9-B942BD3C6FDF}"/>
              </a:ext>
            </a:extLst>
          </p:cNvPr>
          <p:cNvSpPr>
            <a:spLocks noGrp="1"/>
          </p:cNvSpPr>
          <p:nvPr>
            <p:ph type="dt" sz="quarter" idx="14"/>
          </p:nvPr>
        </p:nvSpPr>
        <p:spPr/>
        <p:txBody>
          <a:bodyPr/>
          <a:lstStyle/>
          <a:p>
            <a:pPr>
              <a:defRPr/>
            </a:pPr>
            <a:fld id="{D6D4AFF4-E58E-4210-A2BE-CE6F7A699156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9220" name="Slide Number Placeholder 4">
            <a:extLst>
              <a:ext uri="{FF2B5EF4-FFF2-40B4-BE49-F238E27FC236}">
                <a16:creationId xmlns:a16="http://schemas.microsoft.com/office/drawing/2014/main" id="{1D44A9C5-5CED-48E3-ACFC-F0C2539568E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auto"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715A5B62-801F-4E4B-8B8C-11032A4A7E38}" type="slidenum">
              <a:rPr lang="en-US" altLang="en-US">
                <a:latin typeface="Calibri" panose="020F0502020204030204" pitchFamily="34" charset="0"/>
              </a:rPr>
              <a:pPr/>
              <a:t>3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1CC584-6749-40C2-9E2A-61D99A46066C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MP-II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8AC95BB-A908-4029-9A89-567226C7F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3615872"/>
              </p:ext>
            </p:extLst>
          </p:nvPr>
        </p:nvGraphicFramePr>
        <p:xfrm>
          <a:off x="228600" y="1143000"/>
          <a:ext cx="8839200" cy="579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3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0106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46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5066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S.NO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CONTENTS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itchFamily="18" charset="0"/>
                          <a:cs typeface="Times New Roman" pitchFamily="18" charset="0"/>
                        </a:rPr>
                        <a:t>SLIDE NO.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CHALLENGE</a:t>
                      </a:r>
                      <a:r>
                        <a:rPr lang="en-US" sz="1600" baseline="0">
                          <a:latin typeface="Times New Roman" pitchFamily="18" charset="0"/>
                          <a:cs typeface="Times New Roman" pitchFamily="18" charset="0"/>
                        </a:rPr>
                        <a:t> STATEMENT</a:t>
                      </a:r>
                      <a:endParaRPr lang="en-US" sz="160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LITERATURE SURVEY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5,6,7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EXISTING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PROPOSED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BLOCK/SCHEMATIC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DIAGRAM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USE-CASE</a:t>
                      </a:r>
                      <a:r>
                        <a:rPr lang="en-US" sz="1600" baseline="0" dirty="0">
                          <a:latin typeface="Times New Roman" pitchFamily="18" charset="0"/>
                          <a:cs typeface="Times New Roman" pitchFamily="18" charset="0"/>
                        </a:rPr>
                        <a:t> DIAGRAM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SOFTWARE IMPLEMENTATION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PSEDUOCODE FOR PREDICITION ALGORITHM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SOFTWARE SIMULATION VIDEO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OUTPUT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COMPARISION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16,17,18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COMARISION TABLE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1631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CONCLUSION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00644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14</a:t>
                      </a:r>
                    </a:p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15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FUTURE SCOPE</a:t>
                      </a:r>
                    </a:p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REFERENCES</a:t>
                      </a:r>
                    </a:p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21</a:t>
                      </a:r>
                    </a:p>
                    <a:p>
                      <a:pPr algn="ctr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  <a:endParaRPr lang="en-US" sz="280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A9FC20AA-D376-4D02-9FAC-EE0C82DAE9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2999" y="0"/>
            <a:ext cx="6858001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 sz="2800" b="1" dirty="0">
              <a:latin typeface="Calibri" panose="020F0502020204030204" pitchFamily="34" charset="0"/>
            </a:endParaRPr>
          </a:p>
          <a:p>
            <a:pPr algn="ctr" eaLnBrk="1" hangingPunct="1"/>
            <a:r>
              <a:rPr lang="en-US" altLang="en-US" sz="2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 STATEMENT</a:t>
            </a:r>
            <a:endParaRPr lang="en-US" altLang="en-U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 eaLnBrk="1" hangingPunct="1"/>
            <a:endParaRPr lang="en-US" altLang="en-US" sz="2000" b="1" dirty="0">
              <a:latin typeface="Calibri" panose="020F0502020204030204" pitchFamily="34" charset="0"/>
            </a:endParaRPr>
          </a:p>
          <a:p>
            <a:pPr algn="ctr" eaLnBrk="1" hangingPunct="1"/>
            <a:endParaRPr lang="en-US" altLang="en-US" sz="1200" dirty="0">
              <a:latin typeface="Calibri" panose="020F0502020204030204" pitchFamily="34" charset="0"/>
            </a:endParaRPr>
          </a:p>
          <a:p>
            <a:pPr algn="ctr" eaLnBrk="1" hangingPunct="1"/>
            <a:endParaRPr lang="en-US" altLang="en-US" sz="1200" dirty="0">
              <a:latin typeface="Calibri" panose="020F0502020204030204" pitchFamily="34" charset="0"/>
            </a:endParaRPr>
          </a:p>
        </p:txBody>
      </p:sp>
      <p:sp>
        <p:nvSpPr>
          <p:cNvPr id="8196" name="Date Placeholder 9">
            <a:extLst>
              <a:ext uri="{FF2B5EF4-FFF2-40B4-BE49-F238E27FC236}">
                <a16:creationId xmlns:a16="http://schemas.microsoft.com/office/drawing/2014/main" id="{FDA78B39-D5AD-49F4-A444-8A8E8A27D0CB}"/>
              </a:ext>
            </a:extLst>
          </p:cNvPr>
          <p:cNvSpPr>
            <a:spLocks noGrp="1"/>
          </p:cNvSpPr>
          <p:nvPr>
            <p:ph type="dt" sz="quarter" idx="14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348860E-C4EE-4C9C-A305-FF289721A892}" type="datetime1">
              <a:rPr lang="en-IN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03-07-2021</a:t>
            </a:fld>
            <a:endParaRPr lang="en-US"/>
          </a:p>
        </p:txBody>
      </p:sp>
      <p:sp>
        <p:nvSpPr>
          <p:cNvPr id="10244" name="Slide Number Placeholder 11">
            <a:extLst>
              <a:ext uri="{FF2B5EF4-FFF2-40B4-BE49-F238E27FC236}">
                <a16:creationId xmlns:a16="http://schemas.microsoft.com/office/drawing/2014/main" id="{8C1409E0-5037-4CA0-B0C8-EB016FE6B0DF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auto"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31FFCFB4-F7F5-4C43-A800-87AD4A33591A}" type="slidenum">
              <a:rPr lang="en-US" altLang="en-US">
                <a:latin typeface="Calibri" panose="020F0502020204030204" pitchFamily="34" charset="0"/>
              </a:rPr>
              <a:pPr/>
              <a:t>4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8198" name="Footer Placeholder 12">
            <a:extLst>
              <a:ext uri="{FF2B5EF4-FFF2-40B4-BE49-F238E27FC236}">
                <a16:creationId xmlns:a16="http://schemas.microsoft.com/office/drawing/2014/main" id="{58B047A1-5A85-4C5E-88DB-6FDFD8CF26C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/>
              <a:t>MP-I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061FAB-3E25-4FDF-AFA9-68ECBB09E408}"/>
              </a:ext>
            </a:extLst>
          </p:cNvPr>
          <p:cNvSpPr txBox="1"/>
          <p:nvPr/>
        </p:nvSpPr>
        <p:spPr>
          <a:xfrm>
            <a:off x="152399" y="1295400"/>
            <a:ext cx="88392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1" hangingPunct="1">
              <a:buFont typeface="Arial" panose="020B0604020202020204" pitchFamily="34" charset="0"/>
              <a:buChar char="•"/>
            </a:pP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 of  Stock values </a:t>
            </a:r>
          </a:p>
          <a:p>
            <a:pPr algn="just" eaLnBrk="1" hangingPunct="1">
              <a:buFont typeface="Arial" panose="020B0604020202020204" pitchFamily="34" charset="0"/>
              <a:buChar char="•"/>
            </a:pP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Minimize </a:t>
            </a:r>
            <a:r>
              <a:rPr lang="en-I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false positive prediction </a:t>
            </a: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the trend </a:t>
            </a:r>
          </a:p>
          <a:p>
            <a:pPr algn="just" eaLnBrk="1" hangingPunct="1"/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prediction with existing algorithms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6BDBD4-65FB-4B24-944F-BA86B75DFB91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5A604A72-0216-409C-BEF0-41D0F3B53426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11267" name="Slide Number Placeholder 4">
            <a:extLst>
              <a:ext uri="{FF2B5EF4-FFF2-40B4-BE49-F238E27FC236}">
                <a16:creationId xmlns:a16="http://schemas.microsoft.com/office/drawing/2014/main" id="{9FFB15BD-09AB-4BFF-97F2-845E402813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5943600" y="6400800"/>
            <a:ext cx="2895600" cy="365125"/>
          </a:xfrm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0693D0D-64FF-425F-A04B-7AFB60CC5FE6}" type="slidenum">
              <a:rPr lang="en-US" altLang="en-US">
                <a:latin typeface="Calibri" panose="020F0502020204030204" pitchFamily="34" charset="0"/>
              </a:rPr>
              <a:pPr/>
              <a:t>5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4CDFD-9D41-4576-BEB6-0A6A1B5580B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429000" y="6400800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MP-I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D1BA964B-BFA1-4CE6-82C4-F48C83CD26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7701998"/>
              </p:ext>
            </p:extLst>
          </p:nvPr>
        </p:nvGraphicFramePr>
        <p:xfrm>
          <a:off x="152400" y="1219200"/>
          <a:ext cx="8839200" cy="5105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22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51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06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84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927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120113"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S.NO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TITLE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AUTHOR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NAME</a:t>
                      </a:r>
                      <a:r>
                        <a:rPr lang="en-US" sz="1600" baseline="0">
                          <a:latin typeface="Times New Roman" pitchFamily="18" charset="0"/>
                          <a:cs typeface="Times New Roman" pitchFamily="18" charset="0"/>
                        </a:rPr>
                        <a:t> OF THE ORGANIZATION &amp;</a:t>
                      </a:r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 YEAR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DESCRIPTION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0025">
                <a:tc>
                  <a:txBody>
                    <a:bodyPr/>
                    <a:lstStyle/>
                    <a:p>
                      <a:pPr algn="just"/>
                      <a:r>
                        <a:rPr lang="en-US" sz="1600" b="0"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  <a:endParaRPr lang="en-US" sz="16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kumimoji="0" lang="en-IN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Predicting Stock Market Trends Using Machine Learning and Deep Learning Algorithms Via Continuous and Binary Data ; a Comparative Analysis</a:t>
                      </a:r>
                      <a:endParaRPr lang="en-US" sz="16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Mojtaba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Nabipour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</a:t>
                      </a:r>
                    </a:p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Pooyan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Nayyeri</a:t>
                      </a:r>
                      <a:r>
                        <a:rPr lang="en-I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IEE,2020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Results show that in the binary data evaluation, those deep learning methods are the best</a:t>
                      </a:r>
                      <a:endParaRPr lang="en-US" sz="1400" dirty="0"/>
                    </a:p>
                    <a:p>
                      <a:pPr algn="just"/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15262">
                <a:tc>
                  <a:txBody>
                    <a:bodyPr/>
                    <a:lstStyle/>
                    <a:p>
                      <a:r>
                        <a:rPr lang="en-US" sz="1600" b="0" dirty="0">
                          <a:latin typeface="Times New Roman" pitchFamily="18" charset="0"/>
                          <a:cs typeface="Times New Roman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Application of Deep </a:t>
                      </a:r>
                    </a:p>
                    <a:p>
                      <a:pPr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Learning in Stock Market Valuation Index Forecasting</a:t>
                      </a:r>
                      <a:endParaRPr lang="en-US" sz="1600" b="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Ge Li, Ming Xiao </a:t>
                      </a:r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400" dirty="0"/>
                        <a:t>IEEE 10</a:t>
                      </a:r>
                      <a:r>
                        <a:rPr lang="en-IN" sz="1400" baseline="30000" dirty="0"/>
                        <a:t>th</a:t>
                      </a:r>
                      <a:r>
                        <a:rPr lang="en-IN" sz="1400" dirty="0"/>
                        <a:t> International Conference on Software Engineering and Service</a:t>
                      </a:r>
                      <a:r>
                        <a:rPr lang="en-IN" sz="1400" baseline="0" dirty="0"/>
                        <a:t> </a:t>
                      </a:r>
                      <a:r>
                        <a:rPr lang="en-IN" sz="1400" dirty="0"/>
                        <a:t>Science</a:t>
                      </a:r>
                    </a:p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IEEE,2019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itchFamily="34" charset="0"/>
                        <a:buNone/>
                      </a:pPr>
                      <a:r>
                        <a:rPr lang="en-IN" sz="1400" b="0" i="0" kern="1200" dirty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Deep learning is the core technology of artificial intelligence, which has higher accuracy than traditional algorithms.</a:t>
                      </a:r>
                    </a:p>
                    <a:p>
                      <a:pPr marL="0" indent="0">
                        <a:buFont typeface="Arial" pitchFamily="34" charset="0"/>
                        <a:buNone/>
                      </a:pPr>
                      <a:r>
                        <a:rPr lang="en-IN" sz="1400" b="0" i="0" kern="1200" dirty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Due to high-risk and high-yield in stock market investors hope to make predictions on it, so as to reduce investment risks.</a:t>
                      </a:r>
                      <a:endParaRPr lang="en-IN" sz="14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just"/>
                      <a:endParaRPr lang="en-US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295" name="Title 2">
            <a:extLst>
              <a:ext uri="{FF2B5EF4-FFF2-40B4-BE49-F238E27FC236}">
                <a16:creationId xmlns:a16="http://schemas.microsoft.com/office/drawing/2014/main" id="{10D30E22-855F-4EFD-BDAD-BBD0F95D3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60AE9-8588-4D1A-8F4D-41CABB3538E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96F9979-606B-4FAA-B4AD-84CB1036B327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12291" name="Slide Number Placeholder 4">
            <a:extLst>
              <a:ext uri="{FF2B5EF4-FFF2-40B4-BE49-F238E27FC236}">
                <a16:creationId xmlns:a16="http://schemas.microsoft.com/office/drawing/2014/main" id="{B42CACE6-573E-4E9D-95A2-4717711549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6096000" y="6400798"/>
            <a:ext cx="2895600" cy="365125"/>
          </a:xfrm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B2CFC7F-7CA3-4C13-87E6-E6EB3AF427EC}" type="slidenum">
              <a:rPr lang="en-US" altLang="en-US">
                <a:latin typeface="Calibri" panose="020F0502020204030204" pitchFamily="34" charset="0"/>
              </a:rPr>
              <a:pPr/>
              <a:t>6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C76A47-5B88-4659-B62A-6B04D9AFD4F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505200" y="6400799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MP-I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B88D1139-2B1F-4975-8945-E018C1A05E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8185434"/>
              </p:ext>
            </p:extLst>
          </p:nvPr>
        </p:nvGraphicFramePr>
        <p:xfrm>
          <a:off x="152401" y="1219200"/>
          <a:ext cx="8839199" cy="50688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41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864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82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835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4719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27098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S.NO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TITLE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AUTHOR 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NAME</a:t>
                      </a:r>
                      <a:r>
                        <a:rPr lang="en-US" sz="1600" baseline="0">
                          <a:latin typeface="Times New Roman" pitchFamily="18" charset="0"/>
                          <a:cs typeface="Times New Roman" pitchFamily="18" charset="0"/>
                        </a:rPr>
                        <a:t> OF THE ORGANIZATION &amp;</a:t>
                      </a:r>
                      <a:r>
                        <a:rPr lang="en-US" sz="160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YEAR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DESCRIPTION</a:t>
                      </a:r>
                    </a:p>
                  </a:txBody>
                  <a:tcPr marT="45715" marB="4571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65183">
                <a:tc>
                  <a:txBody>
                    <a:bodyPr/>
                    <a:lstStyle/>
                    <a:p>
                      <a:pPr algn="just"/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3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Prediction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of Stock Prices using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Machine Learning 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(Regression, Classification)</a:t>
                      </a:r>
                      <a:r>
                        <a:rPr lang="en-IN" sz="1600" b="0" baseline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Algorithms</a:t>
                      </a:r>
                      <a:endParaRPr lang="en-US" sz="1600" b="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IN" sz="1600" dirty="0"/>
                        <a:t>Srinath</a:t>
                      </a:r>
                      <a:r>
                        <a:rPr lang="en-IN" sz="1600" baseline="0" dirty="0"/>
                        <a:t> </a:t>
                      </a:r>
                      <a:r>
                        <a:rPr lang="en-IN" sz="1600" dirty="0"/>
                        <a:t>Ravikumar,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600" dirty="0"/>
                        <a:t> Prasad Saraf</a:t>
                      </a:r>
                      <a:endParaRPr lang="en-US" sz="1600" dirty="0">
                        <a:solidFill>
                          <a:prstClr val="black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dirty="0"/>
                        <a:t> 2020 International Conference for Emerging Technology (INCET). Year: 2020 </a:t>
                      </a:r>
                    </a:p>
                    <a:p>
                      <a:pPr>
                        <a:defRPr/>
                      </a:pPr>
                      <a:endParaRPr lang="en-US" sz="1200" dirty="0">
                        <a:solidFill>
                          <a:prstClr val="black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400" b="0" i="0" kern="1200" dirty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The stock price and momentum of Apple stock dataset was predicted and the accuracies of the various machine</a:t>
                      </a:r>
                      <a:r>
                        <a:rPr lang="en-IN" sz="1400" b="0" i="0" kern="1200" baseline="0" dirty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</a:t>
                      </a:r>
                      <a:r>
                        <a:rPr lang="en-IN" sz="1400" b="0" i="0" kern="1200" dirty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learning models were compared and analysed..</a:t>
                      </a:r>
                    </a:p>
                    <a:p>
                      <a:pPr algn="just">
                        <a:defRPr/>
                      </a:pPr>
                      <a:endParaRPr lang="en-US" sz="1400" dirty="0">
                        <a:solidFill>
                          <a:prstClr val="black"/>
                        </a:solidFill>
                      </a:endParaRPr>
                    </a:p>
                  </a:txBody>
                  <a:tcPr marT="45715" marB="4571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9303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itchFamily="18" charset="0"/>
                          <a:cs typeface="Times New Roman" pitchFamily="18" charset="0"/>
                        </a:rPr>
                        <a:t>4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Stock market prediction 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using machine learning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6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techniques</a:t>
                      </a:r>
                      <a:endParaRPr lang="en-US" sz="1600" b="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indent="0" algn="just">
                        <a:buFont typeface="Wingdings" pitchFamily="2" charset="2"/>
                        <a:buNone/>
                        <a:defRPr/>
                      </a:pPr>
                      <a:r>
                        <a:rPr lang="en-IN" sz="1600" dirty="0"/>
                        <a:t>Mehak Usmani, Syed Hasan Adil </a:t>
                      </a:r>
                      <a:endParaRPr lang="en-US" sz="1600" dirty="0">
                        <a:solidFill>
                          <a:prstClr val="black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IN" sz="1200" dirty="0"/>
                        <a:t>3rd International Conference on Computer and Information Sciences (ICCOINS) Year: 2016 </a:t>
                      </a:r>
                      <a:endParaRPr lang="en-US" sz="1200" dirty="0">
                        <a:solidFill>
                          <a:prstClr val="black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i="0" kern="1200" dirty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The prediction model uses different attributes as an input and predicts market as Positive &amp; Negative.</a:t>
                      </a:r>
                      <a:endParaRPr lang="en-IN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just">
                        <a:defRPr/>
                      </a:pPr>
                      <a:endParaRPr lang="en-US" sz="1600" b="1" u="sng" dirty="0">
                        <a:solidFill>
                          <a:prstClr val="black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5" marB="4571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319" name="Title 2">
            <a:extLst>
              <a:ext uri="{FF2B5EF4-FFF2-40B4-BE49-F238E27FC236}">
                <a16:creationId xmlns:a16="http://schemas.microsoft.com/office/drawing/2014/main" id="{F9AAE6AE-DC6F-4D6C-8AD7-FA372828A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60AE9-8588-4D1A-8F4D-41CABB3538E6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fld id="{B96F9979-606B-4FAA-B4AD-84CB1036B327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12291" name="Slide Number Placeholder 4">
            <a:extLst>
              <a:ext uri="{FF2B5EF4-FFF2-40B4-BE49-F238E27FC236}">
                <a16:creationId xmlns:a16="http://schemas.microsoft.com/office/drawing/2014/main" id="{B42CACE6-573E-4E9D-95A2-4717711549D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 bwMode="auto">
          <a:xfrm>
            <a:off x="6255026" y="6400799"/>
            <a:ext cx="2895600" cy="365125"/>
          </a:xfrm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B2CFC7F-7CA3-4C13-87E6-E6EB3AF427EC}" type="slidenum">
              <a:rPr lang="en-US" altLang="en-US">
                <a:latin typeface="Calibri" panose="020F0502020204030204" pitchFamily="34" charset="0"/>
              </a:rPr>
              <a:pPr/>
              <a:t>7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C76A47-5B88-4659-B62A-6B04D9AFD4F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429000" y="6400799"/>
            <a:ext cx="21336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MP-I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B88D1139-2B1F-4975-8945-E018C1A05E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5500929"/>
              </p:ext>
            </p:extLst>
          </p:nvPr>
        </p:nvGraphicFramePr>
        <p:xfrm>
          <a:off x="76200" y="1143000"/>
          <a:ext cx="8991600" cy="3185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858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310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473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332755"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Times New Roman" pitchFamily="18" charset="0"/>
                          <a:cs typeface="Times New Roman" pitchFamily="18" charset="0"/>
                        </a:rPr>
                        <a:t>S.NO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Times New Roman" pitchFamily="18" charset="0"/>
                          <a:cs typeface="Times New Roman" pitchFamily="18" charset="0"/>
                        </a:rPr>
                        <a:t>TITLE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Times New Roman" pitchFamily="18" charset="0"/>
                          <a:cs typeface="Times New Roman" pitchFamily="18" charset="0"/>
                        </a:rPr>
                        <a:t>AUTHOR 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r>
                        <a:rPr lang="en-US" sz="1700">
                          <a:latin typeface="Times New Roman" pitchFamily="18" charset="0"/>
                          <a:cs typeface="Times New Roman" pitchFamily="18" charset="0"/>
                        </a:rPr>
                        <a:t>NAME</a:t>
                      </a:r>
                      <a:r>
                        <a:rPr lang="en-US" sz="1700" baseline="0">
                          <a:latin typeface="Times New Roman" pitchFamily="18" charset="0"/>
                          <a:cs typeface="Times New Roman" pitchFamily="18" charset="0"/>
                        </a:rPr>
                        <a:t> OF THE ORGANIZATION &amp;</a:t>
                      </a:r>
                      <a:r>
                        <a:rPr lang="en-US" sz="1700"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lang="en-US" sz="1700" dirty="0">
                          <a:latin typeface="Times New Roman" pitchFamily="18" charset="0"/>
                          <a:cs typeface="Times New Roman" pitchFamily="18" charset="0"/>
                        </a:rPr>
                        <a:t>YEAR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Times New Roman" pitchFamily="18" charset="0"/>
                          <a:cs typeface="Times New Roman" pitchFamily="18" charset="0"/>
                        </a:rPr>
                        <a:t>DESCRIPTION</a:t>
                      </a:r>
                    </a:p>
                  </a:txBody>
                  <a:tcPr marT="45715" marB="4571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28190">
                <a:tc>
                  <a:txBody>
                    <a:bodyPr/>
                    <a:lstStyle/>
                    <a:p>
                      <a:pPr algn="just"/>
                      <a:r>
                        <a:rPr lang="en-US" sz="1700" dirty="0">
                          <a:latin typeface="Times New Roman" pitchFamily="18" charset="0"/>
                          <a:cs typeface="Times New Roman" pitchFamily="18" charset="0"/>
                        </a:rPr>
                        <a:t>5</a:t>
                      </a: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IN" sz="18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Automated Trading System for Stock Index Using 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8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Neural Networks 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800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and Risk  Management</a:t>
                      </a:r>
                      <a:endParaRPr lang="en-US" sz="1800" b="0" dirty="0">
                        <a:solidFill>
                          <a:prstClr val="black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IN" sz="1800" dirty="0" err="1"/>
                        <a:t>halita</a:t>
                      </a:r>
                      <a:r>
                        <a:rPr lang="en-IN" sz="1800" dirty="0"/>
                        <a:t> </a:t>
                      </a:r>
                      <a:r>
                        <a:rPr lang="en-IN" sz="1800" dirty="0" err="1"/>
                        <a:t>R.Silva</a:t>
                      </a:r>
                      <a:r>
                        <a:rPr lang="en-IN" sz="1800" dirty="0"/>
                        <a:t>,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800" dirty="0"/>
                        <a:t> </a:t>
                      </a:r>
                      <a:r>
                        <a:rPr lang="en-IN" sz="1800" dirty="0" err="1"/>
                        <a:t>Audeliano</a:t>
                      </a:r>
                      <a:r>
                        <a:rPr lang="en-IN" sz="1800" dirty="0"/>
                        <a:t> W. Li</a:t>
                      </a:r>
                      <a:endParaRPr lang="en-US" sz="1800" dirty="0">
                        <a:solidFill>
                          <a:prstClr val="black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IN" sz="1600" dirty="0"/>
                        <a:t>International Joint Conference on Neural</a:t>
                      </a:r>
                    </a:p>
                    <a:p>
                      <a:pPr marL="0" indent="0">
                        <a:buNone/>
                      </a:pPr>
                      <a:r>
                        <a:rPr lang="en-IN" sz="1600" dirty="0"/>
                        <a:t> Networks (IJCNN) Year: 2020 </a:t>
                      </a:r>
                      <a:endParaRPr lang="en-US" sz="1600" dirty="0">
                        <a:solidFill>
                          <a:prstClr val="black"/>
                        </a:solidFill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T="45715" marB="45715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b="0" i="0" kern="1200" dirty="0">
                          <a:solidFill>
                            <a:schemeClr val="dk1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In this paper, an automated trading system is built to predict future trends of stock index prices.</a:t>
                      </a:r>
                      <a:endParaRPr lang="en-IN" sz="1600" dirty="0">
                        <a:latin typeface="Times New Roman" pitchFamily="18" charset="0"/>
                        <a:cs typeface="Times New Roman" pitchFamily="18" charset="0"/>
                      </a:endParaRPr>
                    </a:p>
                    <a:p>
                      <a:pPr algn="just">
                        <a:defRPr/>
                      </a:pPr>
                      <a:endParaRPr lang="en-US" sz="1600" dirty="0">
                        <a:solidFill>
                          <a:prstClr val="black"/>
                        </a:solidFill>
                      </a:endParaRPr>
                    </a:p>
                  </a:txBody>
                  <a:tcPr marT="45715" marB="4571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319" name="Title 2">
            <a:extLst>
              <a:ext uri="{FF2B5EF4-FFF2-40B4-BE49-F238E27FC236}">
                <a16:creationId xmlns:a16="http://schemas.microsoft.com/office/drawing/2014/main" id="{F9AAE6AE-DC6F-4D6C-8AD7-FA372828A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altLang="en-US" sz="28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</a:p>
        </p:txBody>
      </p:sp>
    </p:spTree>
    <p:extLst>
      <p:ext uri="{BB962C8B-B14F-4D97-AF65-F5344CB8AC3E}">
        <p14:creationId xmlns:p14="http://schemas.microsoft.com/office/powerpoint/2010/main" val="4101955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78F0ADD9-6376-470A-9AA2-8DEF241F36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74613" y="-288676"/>
            <a:ext cx="9140825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 sz="3600" b="1" dirty="0">
              <a:solidFill>
                <a:srgbClr val="7030A0"/>
              </a:solidFill>
              <a:latin typeface="Calibri" panose="020F0502020204030204" pitchFamily="34" charset="0"/>
            </a:endParaRPr>
          </a:p>
          <a:p>
            <a:pPr algn="ctr" eaLnBrk="1" hangingPunct="1"/>
            <a:r>
              <a:rPr lang="en-US" altLang="en-US" sz="2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 METHOD</a:t>
            </a:r>
            <a:endParaRPr lang="en-US" altLang="en-U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315" name="TextBox 10">
            <a:extLst>
              <a:ext uri="{FF2B5EF4-FFF2-40B4-BE49-F238E27FC236}">
                <a16:creationId xmlns:a16="http://schemas.microsoft.com/office/drawing/2014/main" id="{EB72099F-B374-43A9-A129-D3393BCA93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029200"/>
            <a:ext cx="6629400" cy="143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endParaRPr lang="en-US" altLang="en-US" sz="2400" b="1">
              <a:solidFill>
                <a:srgbClr val="0070C0"/>
              </a:solidFill>
            </a:endParaRPr>
          </a:p>
        </p:txBody>
      </p:sp>
      <p:sp>
        <p:nvSpPr>
          <p:cNvPr id="11268" name="Date Placeholder 9">
            <a:extLst>
              <a:ext uri="{FF2B5EF4-FFF2-40B4-BE49-F238E27FC236}">
                <a16:creationId xmlns:a16="http://schemas.microsoft.com/office/drawing/2014/main" id="{0FEF1658-BBEF-4591-BFCB-27E86D1D8DFA}"/>
              </a:ext>
            </a:extLst>
          </p:cNvPr>
          <p:cNvSpPr>
            <a:spLocks noGrp="1"/>
          </p:cNvSpPr>
          <p:nvPr>
            <p:ph type="dt" sz="quarter" idx="14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199B146-5A5D-47B9-8FBE-798037A247D5}" type="datetime1">
              <a:rPr lang="en-IN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03-07-2021</a:t>
            </a:fld>
            <a:endParaRPr lang="en-US"/>
          </a:p>
        </p:txBody>
      </p:sp>
      <p:sp>
        <p:nvSpPr>
          <p:cNvPr id="13317" name="Slide Number Placeholder 11">
            <a:extLst>
              <a:ext uri="{FF2B5EF4-FFF2-40B4-BE49-F238E27FC236}">
                <a16:creationId xmlns:a16="http://schemas.microsoft.com/office/drawing/2014/main" id="{39CE3541-75CE-49A1-BC5D-5850CBF418D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auto">
          <a:xfrm>
            <a:off x="6781800" y="6324600"/>
            <a:ext cx="2057400" cy="441325"/>
          </a:xfrm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C94AA79A-6A3F-4208-BBA5-55DF8B5B7864}" type="slidenum">
              <a:rPr lang="en-US" altLang="en-US">
                <a:latin typeface="Calibri" panose="020F0502020204030204" pitchFamily="34" charset="0"/>
              </a:rPr>
              <a:pPr/>
              <a:t>8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11270" name="Footer Placeholder 12">
            <a:extLst>
              <a:ext uri="{FF2B5EF4-FFF2-40B4-BE49-F238E27FC236}">
                <a16:creationId xmlns:a16="http://schemas.microsoft.com/office/drawing/2014/main" id="{EC097528-EAE0-4250-82BE-EFB527ED54B7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/>
              <a:t>MP-I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2E32AB-8D44-4E7E-8342-298E879D5ED5}"/>
              </a:ext>
            </a:extLst>
          </p:cNvPr>
          <p:cNvSpPr txBox="1"/>
          <p:nvPr/>
        </p:nvSpPr>
        <p:spPr>
          <a:xfrm>
            <a:off x="152400" y="1605311"/>
            <a:ext cx="8913812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1" hangingPunct="1">
              <a:buFont typeface="Arial" panose="020B0604020202020204" pitchFamily="34" charset="0"/>
              <a:buChar char="•"/>
            </a:pPr>
            <a:r>
              <a:rPr lang="en-IN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has higher accuracy than traditional algorithms.</a:t>
            </a:r>
          </a:p>
          <a:p>
            <a:pPr algn="just" eaLnBrk="1" hangingPunct="1">
              <a:buFont typeface="Arial" panose="020B0604020202020204" pitchFamily="34" charset="0"/>
              <a:buChar char="•"/>
            </a:pPr>
            <a:endParaRPr lang="en-IN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1" hangingPunct="1">
              <a:buFont typeface="Arial" panose="020B0604020202020204" pitchFamily="34" charset="0"/>
              <a:buChar char="•"/>
            </a:pPr>
            <a:r>
              <a:rPr lang="en-IN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methods predict stock market values as </a:t>
            </a:r>
            <a:r>
              <a:rPr lang="en-IN" alt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positive or negative</a:t>
            </a:r>
            <a:r>
              <a:rPr lang="en-IN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at the end of the day.</a:t>
            </a:r>
          </a:p>
          <a:p>
            <a:pPr algn="just" eaLnBrk="1" hangingPunct="1">
              <a:buFont typeface="Arial" panose="020B0604020202020204" pitchFamily="34" charset="0"/>
              <a:buChar char="•"/>
            </a:pPr>
            <a:endParaRPr lang="en-IN" alt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1" hangingPunct="1">
              <a:buFont typeface="Arial" panose="020B0604020202020204" pitchFamily="34" charset="0"/>
              <a:buChar char="•"/>
            </a:pPr>
            <a:r>
              <a:rPr lang="en-IN" alt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Deep Neural Network </a:t>
            </a:r>
            <a:r>
              <a:rPr lang="en-IN" alt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IN" alt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Radial Basis Function Neural Network </a:t>
            </a: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used in existing methods.</a:t>
            </a:r>
          </a:p>
          <a:p>
            <a:pPr algn="just" eaLnBrk="1" hangingPunct="1">
              <a:buFont typeface="Arial" panose="020B0604020202020204" pitchFamily="34" charset="0"/>
              <a:buChar char="•"/>
            </a:pPr>
            <a:endParaRPr lang="en-I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eaLnBrk="1" hangingPunct="1">
              <a:buFont typeface="Arial" panose="020B0604020202020204" pitchFamily="34" charset="0"/>
              <a:buChar char="•"/>
            </a:pP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alt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LSTMs </a:t>
            </a:r>
            <a:r>
              <a:rPr lang="en-I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an improved accuracy of 4.8% over RBFNN</a:t>
            </a:r>
            <a:endParaRPr lang="en-IN" sz="2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7">
            <a:extLst>
              <a:ext uri="{FF2B5EF4-FFF2-40B4-BE49-F238E27FC236}">
                <a16:creationId xmlns:a16="http://schemas.microsoft.com/office/drawing/2014/main" id="{4A5FF6B1-3920-42C3-9A8D-8C2842C7C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5402" y="-140147"/>
            <a:ext cx="9140825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altLang="en-US" sz="3600" b="1" dirty="0">
              <a:solidFill>
                <a:srgbClr val="7030A0"/>
              </a:solidFill>
              <a:latin typeface="Calibri" panose="020F0502020204030204" pitchFamily="34" charset="0"/>
            </a:endParaRPr>
          </a:p>
          <a:p>
            <a:pPr algn="ctr" eaLnBrk="1" hangingPunct="1"/>
            <a:r>
              <a:rPr lang="en-US" altLang="en-US" sz="2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</a:t>
            </a:r>
            <a:endParaRPr lang="en-US" altLang="en-US" sz="2800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339" name="TextBox 10">
            <a:extLst>
              <a:ext uri="{FF2B5EF4-FFF2-40B4-BE49-F238E27FC236}">
                <a16:creationId xmlns:a16="http://schemas.microsoft.com/office/drawing/2014/main" id="{545E1D8D-EAFD-4802-BDC7-79D96E98E6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029200"/>
            <a:ext cx="6629400" cy="143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defTabSz="912813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20000"/>
              </a:spcBef>
            </a:pPr>
            <a:endParaRPr lang="en-US" altLang="en-US" sz="2400" b="1">
              <a:solidFill>
                <a:srgbClr val="0070C0"/>
              </a:solidFill>
            </a:endParaRPr>
          </a:p>
        </p:txBody>
      </p:sp>
      <p:sp>
        <p:nvSpPr>
          <p:cNvPr id="12294" name="Footer Placeholder 12">
            <a:extLst>
              <a:ext uri="{FF2B5EF4-FFF2-40B4-BE49-F238E27FC236}">
                <a16:creationId xmlns:a16="http://schemas.microsoft.com/office/drawing/2014/main" id="{D0974941-E6CF-4D08-9F8C-722380DD77EE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/>
              <a:t>MP-I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92BA9F-AB13-4109-86C0-BA04C9095C8A}"/>
              </a:ext>
            </a:extLst>
          </p:cNvPr>
          <p:cNvSpPr>
            <a:spLocks noGrp="1"/>
          </p:cNvSpPr>
          <p:nvPr>
            <p:ph type="dt" sz="quarter" idx="14"/>
          </p:nvPr>
        </p:nvSpPr>
        <p:spPr/>
        <p:txBody>
          <a:bodyPr/>
          <a:lstStyle/>
          <a:p>
            <a:pPr>
              <a:defRPr/>
            </a:pPr>
            <a:fld id="{3A4B541E-A628-4830-93C5-07C79B15847D}" type="datetime1">
              <a:rPr lang="en-IN"/>
              <a:pPr>
                <a:defRPr/>
              </a:pPr>
              <a:t>03-07-2021</a:t>
            </a:fld>
            <a:endParaRPr lang="en-US" dirty="0"/>
          </a:p>
        </p:txBody>
      </p:sp>
      <p:sp>
        <p:nvSpPr>
          <p:cNvPr id="14343" name="Slide Number Placeholder 2">
            <a:extLst>
              <a:ext uri="{FF2B5EF4-FFF2-40B4-BE49-F238E27FC236}">
                <a16:creationId xmlns:a16="http://schemas.microsoft.com/office/drawing/2014/main" id="{8759FA74-09E6-41F1-B304-86D8C8B798E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auto">
          <a:noFill/>
          <a:ln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B35FB343-7F79-408A-81D8-8A1DC6190199}" type="slidenum">
              <a:rPr lang="en-US" altLang="en-US">
                <a:latin typeface="Calibri" panose="020F0502020204030204" pitchFamily="34" charset="0"/>
              </a:rPr>
              <a:pPr/>
              <a:t>9</a:t>
            </a:fld>
            <a:endParaRPr lang="en-US" altLang="en-US">
              <a:latin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56BDDD-CD73-440F-988F-FE491317403B}"/>
              </a:ext>
            </a:extLst>
          </p:cNvPr>
          <p:cNvSpPr txBox="1"/>
          <p:nvPr/>
        </p:nvSpPr>
        <p:spPr>
          <a:xfrm>
            <a:off x="184354" y="1524000"/>
            <a:ext cx="8586020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the proposed method, we propose the usage of </a:t>
            </a:r>
            <a:r>
              <a:rPr lang="en-I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Short Term Memory cells.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are </a:t>
            </a:r>
            <a:r>
              <a:rPr lang="en-I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mini neural networks </a:t>
            </a: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for larger neural networks.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These LSTMs at every feed forward iteration the cell can </a:t>
            </a:r>
            <a:r>
              <a:rPr lang="en-IN" altLang="en-US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hold onto information from the previous step</a:t>
            </a:r>
            <a:r>
              <a:rPr lang="en-I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 well as all previous steps.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EE Presentation 2019-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125</TotalTime>
  <Words>1427</Words>
  <Application>Microsoft Office PowerPoint</Application>
  <PresentationFormat>On-screen Show (4:3)</PresentationFormat>
  <Paragraphs>285</Paragraphs>
  <Slides>22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Lucida Bright</vt:lpstr>
      <vt:lpstr>Times New Roman</vt:lpstr>
      <vt:lpstr>Wingdings</vt:lpstr>
      <vt:lpstr>EEE Presentation 2019-1</vt:lpstr>
      <vt:lpstr>PowerPoint Presentation</vt:lpstr>
      <vt:lpstr>PowerPoint Presentation</vt:lpstr>
      <vt:lpstr>OVERVIEW</vt:lpstr>
      <vt:lpstr>PowerPoint Presentation</vt:lpstr>
      <vt:lpstr>LITERATURE SURVEY</vt:lpstr>
      <vt:lpstr>LITERATURE SURVEY</vt:lpstr>
      <vt:lpstr>LITERATURE SURVEY</vt:lpstr>
      <vt:lpstr>PowerPoint Presentation</vt:lpstr>
      <vt:lpstr>PowerPoint Presentation</vt:lpstr>
      <vt:lpstr>PowerPoint Presentation</vt:lpstr>
      <vt:lpstr>USE CASE DIAGRAM</vt:lpstr>
      <vt:lpstr>SOFTWARE IMPLEMENTATION</vt:lpstr>
      <vt:lpstr>PSEDUOCODE FOR PREDICITION ALGORITHM</vt:lpstr>
      <vt:lpstr>SOFTWARE SIMULATION VIDEO</vt:lpstr>
      <vt:lpstr>OUTPUT- epochs 3</vt:lpstr>
      <vt:lpstr>OUTPUT- epochs 20</vt:lpstr>
      <vt:lpstr>PowerPoint Presentation</vt:lpstr>
      <vt:lpstr>COMPARISION TABLE</vt:lpstr>
      <vt:lpstr>CONCLUSION</vt:lpstr>
      <vt:lpstr>FUTURE WORK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Gopu</dc:creator>
  <cp:lastModifiedBy>Nithin Soundar</cp:lastModifiedBy>
  <cp:revision>391</cp:revision>
  <dcterms:created xsi:type="dcterms:W3CDTF">2019-05-31T06:52:53Z</dcterms:created>
  <dcterms:modified xsi:type="dcterms:W3CDTF">2021-07-03T02:52:22Z</dcterms:modified>
</cp:coreProperties>
</file>

<file path=docProps/thumbnail.jpeg>
</file>